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Ubuntu"/>
      <p:regular r:id="rId29"/>
      <p:bold r:id="rId30"/>
      <p:italic r:id="rId31"/>
      <p:boldItalic r:id="rId32"/>
    </p:embeddedFont>
    <p:embeddedFont>
      <p:font typeface="Roboto Slab"/>
      <p:regular r:id="rId33"/>
      <p:bold r:id="rId34"/>
    </p:embeddedFont>
    <p:embeddedFont>
      <p:font typeface="Proxima Nova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Cutive Mono"/>
      <p:regular r:id="rId47"/>
    </p:embeddedFont>
    <p:embeddedFont>
      <p:font typeface="Open Sans SemiBold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SemiBold-regular.fntdata"/><Relationship Id="rId47" Type="http://schemas.openxmlformats.org/officeDocument/2006/relationships/font" Target="fonts/CutiveMono-regular.fntdata"/><Relationship Id="rId49" Type="http://schemas.openxmlformats.org/officeDocument/2006/relationships/font" Target="fonts/OpenSa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-italic.fntdata"/><Relationship Id="rId30" Type="http://schemas.openxmlformats.org/officeDocument/2006/relationships/font" Target="fonts/Ubuntu-bold.fntdata"/><Relationship Id="rId33" Type="http://schemas.openxmlformats.org/officeDocument/2006/relationships/font" Target="fonts/RobotoSlab-regular.fntdata"/><Relationship Id="rId32" Type="http://schemas.openxmlformats.org/officeDocument/2006/relationships/font" Target="fonts/Ubuntu-boldItalic.fntdata"/><Relationship Id="rId35" Type="http://schemas.openxmlformats.org/officeDocument/2006/relationships/font" Target="fonts/ProximaNova-regular.fntdata"/><Relationship Id="rId34" Type="http://schemas.openxmlformats.org/officeDocument/2006/relationships/font" Target="fonts/RobotoSlab-bold.fntdata"/><Relationship Id="rId37" Type="http://schemas.openxmlformats.org/officeDocument/2006/relationships/font" Target="fonts/ProximaNova-italic.fntdata"/><Relationship Id="rId36" Type="http://schemas.openxmlformats.org/officeDocument/2006/relationships/font" Target="fonts/ProximaNova-bold.fntdata"/><Relationship Id="rId39" Type="http://schemas.openxmlformats.org/officeDocument/2006/relationships/font" Target="fonts/Roboto-regular.fntdata"/><Relationship Id="rId38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Ubuntu-regular.fntdata"/><Relationship Id="rId51" Type="http://schemas.openxmlformats.org/officeDocument/2006/relationships/font" Target="fonts/OpenSansSemiBold-boldItalic.fntdata"/><Relationship Id="rId50" Type="http://schemas.openxmlformats.org/officeDocument/2006/relationships/font" Target="fonts/OpenSansSemiBold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e2f74d044_2_2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ae2f74d044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a4951a43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a4951a43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a4951a43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1a4951a43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a4951a43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a4951a43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a4b71173b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6" name="Google Shape;1466;g1a4b71173b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a4b71173b8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1a4b71173b8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a4b71173b8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a4b71173b8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ae2f74d044_2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4" name="Google Shape;1534;g1ae2f74d044_2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7fc24a20c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17fc24a20c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17fc24a20c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17fc24a20c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1ae2f74d044_2_3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1" name="Google Shape;1801;g1ae2f74d044_2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ae2f74d044_2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1ae2f74d044_2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ae2f74d044_2_1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7" name="Google Shape;1907;g1ae2f74d044_2_1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1ae2f74d044_2_2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8" name="Google Shape;1968;g1ae2f74d044_2_2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1a4951a43a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7" name="Google Shape;1997;g1a4951a43a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a4f2c8863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1a4f2c8863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ae2f74d044_2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g1ae2f74d044_2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ae2f74d044_2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g1ae2f74d044_2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a4b71173b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1a4b71173b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a4b71173b8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a4b71173b8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a4b71173b8_1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1a4b71173b8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a4b71173b8_1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a4b71173b8_1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3577575" y="-126565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title"/>
          </p:nvPr>
        </p:nvSpPr>
        <p:spPr>
          <a:xfrm>
            <a:off x="1120050" y="1827650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1136550" y="2208253"/>
            <a:ext cx="2240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3" type="title"/>
          </p:nvPr>
        </p:nvSpPr>
        <p:spPr>
          <a:xfrm>
            <a:off x="1136550" y="1261027"/>
            <a:ext cx="2240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1051675" y="3604000"/>
            <a:ext cx="24099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6"/>
          <p:cNvSpPr txBox="1"/>
          <p:nvPr>
            <p:ph idx="5" type="subTitle"/>
          </p:nvPr>
        </p:nvSpPr>
        <p:spPr>
          <a:xfrm>
            <a:off x="1136550" y="3945148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1136550" y="3036281"/>
            <a:ext cx="2240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8" name="Google Shape;68;p16"/>
          <p:cNvSpPr txBox="1"/>
          <p:nvPr>
            <p:ph idx="7" type="title"/>
          </p:nvPr>
        </p:nvSpPr>
        <p:spPr>
          <a:xfrm>
            <a:off x="3528725" y="1817425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6"/>
          <p:cNvSpPr txBox="1"/>
          <p:nvPr>
            <p:ph idx="8" type="subTitle"/>
          </p:nvPr>
        </p:nvSpPr>
        <p:spPr>
          <a:xfrm>
            <a:off x="3442327" y="2208253"/>
            <a:ext cx="22401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9" type="title"/>
          </p:nvPr>
        </p:nvSpPr>
        <p:spPr>
          <a:xfrm>
            <a:off x="3442327" y="1235450"/>
            <a:ext cx="22401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1" name="Google Shape;71;p16"/>
          <p:cNvSpPr txBox="1"/>
          <p:nvPr>
            <p:ph idx="13" type="title"/>
          </p:nvPr>
        </p:nvSpPr>
        <p:spPr>
          <a:xfrm>
            <a:off x="3442327" y="3604003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6"/>
          <p:cNvSpPr txBox="1"/>
          <p:nvPr>
            <p:ph idx="14" type="subTitle"/>
          </p:nvPr>
        </p:nvSpPr>
        <p:spPr>
          <a:xfrm>
            <a:off x="3442327" y="3945148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5" type="title"/>
          </p:nvPr>
        </p:nvSpPr>
        <p:spPr>
          <a:xfrm>
            <a:off x="3442327" y="3012050"/>
            <a:ext cx="2240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4" name="Google Shape;74;p16"/>
          <p:cNvSpPr txBox="1"/>
          <p:nvPr>
            <p:ph idx="16" type="title"/>
          </p:nvPr>
        </p:nvSpPr>
        <p:spPr>
          <a:xfrm>
            <a:off x="5682425" y="1826175"/>
            <a:ext cx="24099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6"/>
          <p:cNvSpPr txBox="1"/>
          <p:nvPr>
            <p:ph idx="17" type="subTitle"/>
          </p:nvPr>
        </p:nvSpPr>
        <p:spPr>
          <a:xfrm>
            <a:off x="5768952" y="2161277"/>
            <a:ext cx="2240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8" type="title"/>
          </p:nvPr>
        </p:nvSpPr>
        <p:spPr>
          <a:xfrm>
            <a:off x="5768951" y="1264506"/>
            <a:ext cx="2240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" name="Google Shape;77;p16"/>
          <p:cNvSpPr txBox="1"/>
          <p:nvPr>
            <p:ph idx="19" type="title"/>
          </p:nvPr>
        </p:nvSpPr>
        <p:spPr>
          <a:xfrm>
            <a:off x="5768952" y="3602543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6"/>
          <p:cNvSpPr txBox="1"/>
          <p:nvPr>
            <p:ph idx="20" type="subTitle"/>
          </p:nvPr>
        </p:nvSpPr>
        <p:spPr>
          <a:xfrm>
            <a:off x="5768952" y="3937632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21" type="title"/>
          </p:nvPr>
        </p:nvSpPr>
        <p:spPr>
          <a:xfrm>
            <a:off x="5768951" y="3039614"/>
            <a:ext cx="2240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0" name="Google Shape;80;p16"/>
          <p:cNvSpPr/>
          <p:nvPr/>
        </p:nvSpPr>
        <p:spPr>
          <a:xfrm>
            <a:off x="1715088" y="2937001"/>
            <a:ext cx="1316596" cy="687324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597513" y="1163661"/>
            <a:ext cx="1316596" cy="736673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3903264" y="1170188"/>
            <a:ext cx="1316596" cy="736673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056539" y="2937001"/>
            <a:ext cx="1316596" cy="687324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6295140" y="2937001"/>
            <a:ext cx="1316596" cy="687324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6229890" y="1163661"/>
            <a:ext cx="1316596" cy="736673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/>
          <p:nvPr/>
        </p:nvSpPr>
        <p:spPr>
          <a:xfrm rot="-4895465">
            <a:off x="3368024" y="-1303705"/>
            <a:ext cx="9412969" cy="648010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 rot="-7531753">
            <a:off x="-1055188" y="-2420408"/>
            <a:ext cx="4167357" cy="458637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/>
          <p:nvPr/>
        </p:nvSpPr>
        <p:spPr>
          <a:xfrm rot="1432133">
            <a:off x="6060531" y="3892529"/>
            <a:ext cx="3850151" cy="3505814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457200" y="951000"/>
            <a:ext cx="375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457200" y="2234150"/>
            <a:ext cx="36774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9"/>
          <p:cNvSpPr/>
          <p:nvPr/>
        </p:nvSpPr>
        <p:spPr>
          <a:xfrm rot="-8960560">
            <a:off x="3895755" y="-250865"/>
            <a:ext cx="9413004" cy="7136681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0"/>
          <p:cNvSpPr txBox="1"/>
          <p:nvPr>
            <p:ph idx="2" type="title"/>
          </p:nvPr>
        </p:nvSpPr>
        <p:spPr>
          <a:xfrm>
            <a:off x="641800" y="2258012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641800" y="2619438"/>
            <a:ext cx="2689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3" type="title"/>
          </p:nvPr>
        </p:nvSpPr>
        <p:spPr>
          <a:xfrm>
            <a:off x="5824800" y="2252450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0"/>
          <p:cNvSpPr txBox="1"/>
          <p:nvPr>
            <p:ph idx="4" type="subTitle"/>
          </p:nvPr>
        </p:nvSpPr>
        <p:spPr>
          <a:xfrm>
            <a:off x="5824800" y="2624010"/>
            <a:ext cx="2689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/>
          <p:nvPr/>
        </p:nvSpPr>
        <p:spPr>
          <a:xfrm flipH="1" rot="193">
            <a:off x="3014849" y="1017810"/>
            <a:ext cx="3373153" cy="572222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1620150" y="1739138"/>
            <a:ext cx="5903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1620150" y="2960638"/>
            <a:ext cx="59037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 rot="-9388082">
            <a:off x="-1143081" y="-588681"/>
            <a:ext cx="9612308" cy="6320856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4815300" y="1598100"/>
            <a:ext cx="387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4815300" y="2793300"/>
            <a:ext cx="3871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/>
          <p:nvPr/>
        </p:nvSpPr>
        <p:spPr>
          <a:xfrm>
            <a:off x="-3911925" y="-113230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">
  <p:cSld name="CUSTOM_2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61950" y="727575"/>
            <a:ext cx="3449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subTitle"/>
          </p:nvPr>
        </p:nvSpPr>
        <p:spPr>
          <a:xfrm>
            <a:off x="361953" y="3335775"/>
            <a:ext cx="28614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2410799" y="1266068"/>
            <a:ext cx="43224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idx="1" type="subTitle"/>
          </p:nvPr>
        </p:nvSpPr>
        <p:spPr>
          <a:xfrm>
            <a:off x="2410800" y="3246072"/>
            <a:ext cx="4322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/>
          <p:nvPr/>
        </p:nvSpPr>
        <p:spPr>
          <a:xfrm>
            <a:off x="3384975" y="2600400"/>
            <a:ext cx="5859300" cy="24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-984387" y="-41910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0" name="Google Shape;130;p26"/>
          <p:cNvSpPr txBox="1"/>
          <p:nvPr>
            <p:ph idx="2" type="title"/>
          </p:nvPr>
        </p:nvSpPr>
        <p:spPr>
          <a:xfrm>
            <a:off x="1404150" y="3196373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1395095" y="3563859"/>
            <a:ext cx="2689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3" type="title"/>
          </p:nvPr>
        </p:nvSpPr>
        <p:spPr>
          <a:xfrm>
            <a:off x="5050035" y="3200677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6"/>
          <p:cNvSpPr txBox="1"/>
          <p:nvPr>
            <p:ph idx="4" type="subTitle"/>
          </p:nvPr>
        </p:nvSpPr>
        <p:spPr>
          <a:xfrm>
            <a:off x="5040979" y="3560213"/>
            <a:ext cx="2689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4093938" y="994800"/>
            <a:ext cx="9837487" cy="677241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and Three Columns 1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2" type="title"/>
          </p:nvPr>
        </p:nvSpPr>
        <p:spPr>
          <a:xfrm>
            <a:off x="624938" y="2569157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27"/>
          <p:cNvSpPr txBox="1"/>
          <p:nvPr>
            <p:ph idx="1" type="subTitle"/>
          </p:nvPr>
        </p:nvSpPr>
        <p:spPr>
          <a:xfrm>
            <a:off x="624938" y="2937471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3" type="title"/>
          </p:nvPr>
        </p:nvSpPr>
        <p:spPr>
          <a:xfrm>
            <a:off x="3393318" y="2569158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27"/>
          <p:cNvSpPr txBox="1"/>
          <p:nvPr>
            <p:ph idx="4" type="subTitle"/>
          </p:nvPr>
        </p:nvSpPr>
        <p:spPr>
          <a:xfrm>
            <a:off x="3393318" y="2937472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5" type="title"/>
          </p:nvPr>
        </p:nvSpPr>
        <p:spPr>
          <a:xfrm>
            <a:off x="6169460" y="2564130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7"/>
          <p:cNvSpPr txBox="1"/>
          <p:nvPr>
            <p:ph idx="6" type="subTitle"/>
          </p:nvPr>
        </p:nvSpPr>
        <p:spPr>
          <a:xfrm>
            <a:off x="6169460" y="2932445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7"/>
          <p:cNvSpPr/>
          <p:nvPr/>
        </p:nvSpPr>
        <p:spPr>
          <a:xfrm rot="-639680">
            <a:off x="4055413" y="1796811"/>
            <a:ext cx="6875378" cy="4732714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1135750" y="2095577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135750" y="2467122"/>
            <a:ext cx="2240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2" type="title"/>
          </p:nvPr>
        </p:nvSpPr>
        <p:spPr>
          <a:xfrm>
            <a:off x="1135750" y="3643328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8"/>
          <p:cNvSpPr txBox="1"/>
          <p:nvPr>
            <p:ph idx="3" type="subTitle"/>
          </p:nvPr>
        </p:nvSpPr>
        <p:spPr>
          <a:xfrm>
            <a:off x="1135750" y="4011640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4" type="title"/>
          </p:nvPr>
        </p:nvSpPr>
        <p:spPr>
          <a:xfrm>
            <a:off x="3441529" y="2085352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8"/>
          <p:cNvSpPr txBox="1"/>
          <p:nvPr>
            <p:ph idx="5" type="subTitle"/>
          </p:nvPr>
        </p:nvSpPr>
        <p:spPr>
          <a:xfrm>
            <a:off x="3441527" y="2467122"/>
            <a:ext cx="22401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6" type="title"/>
          </p:nvPr>
        </p:nvSpPr>
        <p:spPr>
          <a:xfrm>
            <a:off x="3441527" y="3643328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8"/>
          <p:cNvSpPr txBox="1"/>
          <p:nvPr>
            <p:ph idx="7" type="subTitle"/>
          </p:nvPr>
        </p:nvSpPr>
        <p:spPr>
          <a:xfrm>
            <a:off x="3441527" y="4011640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8" type="title"/>
          </p:nvPr>
        </p:nvSpPr>
        <p:spPr>
          <a:xfrm>
            <a:off x="5768154" y="2094110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28"/>
          <p:cNvSpPr txBox="1"/>
          <p:nvPr>
            <p:ph idx="9" type="subTitle"/>
          </p:nvPr>
        </p:nvSpPr>
        <p:spPr>
          <a:xfrm>
            <a:off x="5768152" y="2465424"/>
            <a:ext cx="2240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3" type="title"/>
          </p:nvPr>
        </p:nvSpPr>
        <p:spPr>
          <a:xfrm>
            <a:off x="5768152" y="3641868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8"/>
          <p:cNvSpPr txBox="1"/>
          <p:nvPr>
            <p:ph idx="14" type="subTitle"/>
          </p:nvPr>
        </p:nvSpPr>
        <p:spPr>
          <a:xfrm>
            <a:off x="5768152" y="4004123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5"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8" name="Google Shape;158;p28"/>
          <p:cNvSpPr/>
          <p:nvPr/>
        </p:nvSpPr>
        <p:spPr>
          <a:xfrm rot="9117159">
            <a:off x="-1377015" y="-868228"/>
            <a:ext cx="3850050" cy="3904137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7358925" y="1670851"/>
            <a:ext cx="3850094" cy="390409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4440650" y="497725"/>
            <a:ext cx="4755900" cy="186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4708075" y="645775"/>
            <a:ext cx="42072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66" name="Google Shape;166;p30"/>
          <p:cNvSpPr/>
          <p:nvPr/>
        </p:nvSpPr>
        <p:spPr>
          <a:xfrm>
            <a:off x="3628076" y="1779053"/>
            <a:ext cx="1875925" cy="1116173"/>
          </a:xfrm>
          <a:custGeom>
            <a:rect b="b" l="l" r="r" t="t"/>
            <a:pathLst>
              <a:path extrusionOk="0" h="26459" w="44469">
                <a:moveTo>
                  <a:pt x="3591" y="0"/>
                </a:moveTo>
                <a:cubicBezTo>
                  <a:pt x="1596" y="0"/>
                  <a:pt x="1" y="1608"/>
                  <a:pt x="1" y="3590"/>
                </a:cubicBezTo>
                <a:lnTo>
                  <a:pt x="1" y="22869"/>
                </a:lnTo>
                <a:cubicBezTo>
                  <a:pt x="1" y="24863"/>
                  <a:pt x="1596" y="26458"/>
                  <a:pt x="3591" y="26458"/>
                </a:cubicBezTo>
                <a:lnTo>
                  <a:pt x="40879" y="26458"/>
                </a:lnTo>
                <a:cubicBezTo>
                  <a:pt x="42873" y="26458"/>
                  <a:pt x="44468" y="24863"/>
                  <a:pt x="44468" y="22869"/>
                </a:cubicBezTo>
                <a:lnTo>
                  <a:pt x="44468" y="3590"/>
                </a:lnTo>
                <a:cubicBezTo>
                  <a:pt x="44468" y="1608"/>
                  <a:pt x="42873" y="0"/>
                  <a:pt x="40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4327644" y="2872243"/>
            <a:ext cx="476817" cy="250410"/>
          </a:xfrm>
          <a:custGeom>
            <a:rect b="b" l="l" r="r" t="t"/>
            <a:pathLst>
              <a:path extrusionOk="0" h="5936" w="11303">
                <a:moveTo>
                  <a:pt x="1" y="1"/>
                </a:moveTo>
                <a:lnTo>
                  <a:pt x="5742" y="5935"/>
                </a:lnTo>
                <a:lnTo>
                  <a:pt x="11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1331650" y="1768962"/>
            <a:ext cx="1875925" cy="1116173"/>
          </a:xfrm>
          <a:custGeom>
            <a:rect b="b" l="l" r="r" t="t"/>
            <a:pathLst>
              <a:path extrusionOk="0" h="26459" w="44469">
                <a:moveTo>
                  <a:pt x="3591" y="0"/>
                </a:moveTo>
                <a:cubicBezTo>
                  <a:pt x="1596" y="0"/>
                  <a:pt x="1" y="1608"/>
                  <a:pt x="1" y="3590"/>
                </a:cubicBezTo>
                <a:lnTo>
                  <a:pt x="1" y="22869"/>
                </a:lnTo>
                <a:cubicBezTo>
                  <a:pt x="1" y="24863"/>
                  <a:pt x="1596" y="26458"/>
                  <a:pt x="3591" y="26458"/>
                </a:cubicBezTo>
                <a:lnTo>
                  <a:pt x="40879" y="26458"/>
                </a:lnTo>
                <a:cubicBezTo>
                  <a:pt x="42873" y="26458"/>
                  <a:pt x="44468" y="24863"/>
                  <a:pt x="44468" y="22869"/>
                </a:cubicBezTo>
                <a:lnTo>
                  <a:pt x="44468" y="3590"/>
                </a:lnTo>
                <a:cubicBezTo>
                  <a:pt x="44468" y="1608"/>
                  <a:pt x="42873" y="0"/>
                  <a:pt x="408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2031218" y="2862152"/>
            <a:ext cx="476817" cy="250410"/>
          </a:xfrm>
          <a:custGeom>
            <a:rect b="b" l="l" r="r" t="t"/>
            <a:pathLst>
              <a:path extrusionOk="0" h="5936" w="11303">
                <a:moveTo>
                  <a:pt x="1" y="1"/>
                </a:moveTo>
                <a:lnTo>
                  <a:pt x="5742" y="5935"/>
                </a:lnTo>
                <a:lnTo>
                  <a:pt x="113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5962164" y="1788640"/>
            <a:ext cx="1875925" cy="1116173"/>
          </a:xfrm>
          <a:custGeom>
            <a:rect b="b" l="l" r="r" t="t"/>
            <a:pathLst>
              <a:path extrusionOk="0" h="26459" w="44469">
                <a:moveTo>
                  <a:pt x="3591" y="0"/>
                </a:moveTo>
                <a:cubicBezTo>
                  <a:pt x="1596" y="0"/>
                  <a:pt x="1" y="1608"/>
                  <a:pt x="1" y="3590"/>
                </a:cubicBezTo>
                <a:lnTo>
                  <a:pt x="1" y="22869"/>
                </a:lnTo>
                <a:cubicBezTo>
                  <a:pt x="1" y="24863"/>
                  <a:pt x="1596" y="26458"/>
                  <a:pt x="3591" y="26458"/>
                </a:cubicBezTo>
                <a:lnTo>
                  <a:pt x="40879" y="26458"/>
                </a:lnTo>
                <a:cubicBezTo>
                  <a:pt x="42873" y="26458"/>
                  <a:pt x="44468" y="24863"/>
                  <a:pt x="44468" y="22869"/>
                </a:cubicBezTo>
                <a:lnTo>
                  <a:pt x="44468" y="3590"/>
                </a:lnTo>
                <a:cubicBezTo>
                  <a:pt x="44468" y="1608"/>
                  <a:pt x="42873" y="0"/>
                  <a:pt x="408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6661732" y="2881830"/>
            <a:ext cx="476817" cy="250410"/>
          </a:xfrm>
          <a:custGeom>
            <a:rect b="b" l="l" r="r" t="t"/>
            <a:pathLst>
              <a:path extrusionOk="0" h="5936" w="11303">
                <a:moveTo>
                  <a:pt x="1" y="1"/>
                </a:moveTo>
                <a:lnTo>
                  <a:pt x="5742" y="5935"/>
                </a:lnTo>
                <a:lnTo>
                  <a:pt x="1130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hasCustomPrompt="1" type="title"/>
          </p:nvPr>
        </p:nvSpPr>
        <p:spPr>
          <a:xfrm>
            <a:off x="457200" y="1197526"/>
            <a:ext cx="55548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457200" y="2772226"/>
            <a:ext cx="55548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2"/>
          <p:cNvSpPr/>
          <p:nvPr/>
        </p:nvSpPr>
        <p:spPr>
          <a:xfrm rot="4882985">
            <a:off x="-1124517" y="-2578459"/>
            <a:ext cx="7378882" cy="7482174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4815300" y="3159224"/>
            <a:ext cx="3871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/>
        </p:nvSpPr>
        <p:spPr>
          <a:xfrm>
            <a:off x="4094251" y="285751"/>
            <a:ext cx="8875013" cy="6109795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457200" y="2259475"/>
            <a:ext cx="188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2" type="title"/>
          </p:nvPr>
        </p:nvSpPr>
        <p:spPr>
          <a:xfrm>
            <a:off x="2302750" y="3648183"/>
            <a:ext cx="1490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2302750" y="4016933"/>
            <a:ext cx="14907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3" type="title"/>
          </p:nvPr>
        </p:nvSpPr>
        <p:spPr>
          <a:xfrm>
            <a:off x="3566623" y="488950"/>
            <a:ext cx="1490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5"/>
          <p:cNvSpPr txBox="1"/>
          <p:nvPr>
            <p:ph idx="4" type="subTitle"/>
          </p:nvPr>
        </p:nvSpPr>
        <p:spPr>
          <a:xfrm>
            <a:off x="3566623" y="830095"/>
            <a:ext cx="14907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5" type="title"/>
          </p:nvPr>
        </p:nvSpPr>
        <p:spPr>
          <a:xfrm>
            <a:off x="4749702" y="3647822"/>
            <a:ext cx="1490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35"/>
          <p:cNvSpPr txBox="1"/>
          <p:nvPr>
            <p:ph idx="6" type="subTitle"/>
          </p:nvPr>
        </p:nvSpPr>
        <p:spPr>
          <a:xfrm>
            <a:off x="4749702" y="3988966"/>
            <a:ext cx="14907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7" type="title"/>
          </p:nvPr>
        </p:nvSpPr>
        <p:spPr>
          <a:xfrm>
            <a:off x="5998592" y="488949"/>
            <a:ext cx="1490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35"/>
          <p:cNvSpPr txBox="1"/>
          <p:nvPr>
            <p:ph idx="8" type="subTitle"/>
          </p:nvPr>
        </p:nvSpPr>
        <p:spPr>
          <a:xfrm>
            <a:off x="5853850" y="830095"/>
            <a:ext cx="17802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5"/>
          <p:cNvSpPr txBox="1"/>
          <p:nvPr>
            <p:ph idx="9" type="title"/>
          </p:nvPr>
        </p:nvSpPr>
        <p:spPr>
          <a:xfrm>
            <a:off x="7196642" y="3647817"/>
            <a:ext cx="1490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35"/>
          <p:cNvSpPr txBox="1"/>
          <p:nvPr>
            <p:ph idx="13" type="subTitle"/>
          </p:nvPr>
        </p:nvSpPr>
        <p:spPr>
          <a:xfrm>
            <a:off x="7196642" y="3988963"/>
            <a:ext cx="14907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4815309" y="1871700"/>
            <a:ext cx="38715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" type="subTitle"/>
          </p:nvPr>
        </p:nvSpPr>
        <p:spPr>
          <a:xfrm>
            <a:off x="4815300" y="3065475"/>
            <a:ext cx="387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7"/>
          <p:cNvSpPr/>
          <p:nvPr/>
        </p:nvSpPr>
        <p:spPr>
          <a:xfrm rot="10799903">
            <a:off x="4287249" y="-1668273"/>
            <a:ext cx="6680951" cy="6564197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2" type="title"/>
          </p:nvPr>
        </p:nvSpPr>
        <p:spPr>
          <a:xfrm>
            <a:off x="3397188" y="2891208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38"/>
          <p:cNvSpPr txBox="1"/>
          <p:nvPr>
            <p:ph idx="1" type="subTitle"/>
          </p:nvPr>
        </p:nvSpPr>
        <p:spPr>
          <a:xfrm>
            <a:off x="3397188" y="3250467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idx="3" type="title"/>
          </p:nvPr>
        </p:nvSpPr>
        <p:spPr>
          <a:xfrm>
            <a:off x="778718" y="2891210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8"/>
          <p:cNvSpPr txBox="1"/>
          <p:nvPr>
            <p:ph idx="4" type="subTitle"/>
          </p:nvPr>
        </p:nvSpPr>
        <p:spPr>
          <a:xfrm>
            <a:off x="778718" y="3250468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5" type="title"/>
          </p:nvPr>
        </p:nvSpPr>
        <p:spPr>
          <a:xfrm>
            <a:off x="6124185" y="2891207"/>
            <a:ext cx="234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38"/>
          <p:cNvSpPr txBox="1"/>
          <p:nvPr>
            <p:ph idx="6" type="subTitle"/>
          </p:nvPr>
        </p:nvSpPr>
        <p:spPr>
          <a:xfrm>
            <a:off x="6124185" y="3250466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2" type="title"/>
          </p:nvPr>
        </p:nvSpPr>
        <p:spPr>
          <a:xfrm>
            <a:off x="6359302" y="2660600"/>
            <a:ext cx="1705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6359302" y="3028909"/>
            <a:ext cx="1705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3" type="title"/>
          </p:nvPr>
        </p:nvSpPr>
        <p:spPr>
          <a:xfrm>
            <a:off x="1064432" y="2658916"/>
            <a:ext cx="1705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39"/>
          <p:cNvSpPr txBox="1"/>
          <p:nvPr>
            <p:ph idx="4" type="subTitle"/>
          </p:nvPr>
        </p:nvSpPr>
        <p:spPr>
          <a:xfrm>
            <a:off x="1064432" y="3027227"/>
            <a:ext cx="1705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4092475" y="628600"/>
            <a:ext cx="45945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18" name="Google Shape;218;p40"/>
          <p:cNvSpPr txBox="1"/>
          <p:nvPr>
            <p:ph idx="2" type="title"/>
          </p:nvPr>
        </p:nvSpPr>
        <p:spPr>
          <a:xfrm>
            <a:off x="3798675" y="3318368"/>
            <a:ext cx="2259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9" name="Google Shape;219;p40"/>
          <p:cNvSpPr txBox="1"/>
          <p:nvPr>
            <p:ph idx="1" type="subTitle"/>
          </p:nvPr>
        </p:nvSpPr>
        <p:spPr>
          <a:xfrm>
            <a:off x="3798675" y="3686676"/>
            <a:ext cx="22590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3" type="title"/>
          </p:nvPr>
        </p:nvSpPr>
        <p:spPr>
          <a:xfrm>
            <a:off x="6378100" y="3318350"/>
            <a:ext cx="2259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40"/>
          <p:cNvSpPr txBox="1"/>
          <p:nvPr>
            <p:ph idx="4" type="subTitle"/>
          </p:nvPr>
        </p:nvSpPr>
        <p:spPr>
          <a:xfrm>
            <a:off x="6378100" y="3686657"/>
            <a:ext cx="22590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0"/>
          <p:cNvSpPr/>
          <p:nvPr/>
        </p:nvSpPr>
        <p:spPr>
          <a:xfrm>
            <a:off x="2022913" y="-126565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4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4810050" y="1975979"/>
            <a:ext cx="387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5" name="Google Shape;225;p41"/>
          <p:cNvSpPr txBox="1"/>
          <p:nvPr>
            <p:ph idx="1" type="subTitle"/>
          </p:nvPr>
        </p:nvSpPr>
        <p:spPr>
          <a:xfrm>
            <a:off x="4810050" y="2534964"/>
            <a:ext cx="387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1"/>
          <p:cNvSpPr/>
          <p:nvPr/>
        </p:nvSpPr>
        <p:spPr>
          <a:xfrm rot="-4546338">
            <a:off x="3291820" y="-1265711"/>
            <a:ext cx="9413075" cy="6480182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7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457200" y="1163844"/>
            <a:ext cx="55548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29" name="Google Shape;229;p42"/>
          <p:cNvSpPr txBox="1"/>
          <p:nvPr>
            <p:ph idx="2"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3" type="title"/>
          </p:nvPr>
        </p:nvSpPr>
        <p:spPr>
          <a:xfrm>
            <a:off x="3132000" y="2226898"/>
            <a:ext cx="55548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31" name="Google Shape;231;p42"/>
          <p:cNvSpPr txBox="1"/>
          <p:nvPr>
            <p:ph idx="4" type="title"/>
          </p:nvPr>
        </p:nvSpPr>
        <p:spPr>
          <a:xfrm>
            <a:off x="457200" y="3319492"/>
            <a:ext cx="55548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32" name="Google Shape;232;p42"/>
          <p:cNvSpPr/>
          <p:nvPr/>
        </p:nvSpPr>
        <p:spPr>
          <a:xfrm>
            <a:off x="457200" y="3374854"/>
            <a:ext cx="8229600" cy="107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2"/>
          <p:cNvSpPr/>
          <p:nvPr/>
        </p:nvSpPr>
        <p:spPr>
          <a:xfrm>
            <a:off x="457200" y="1219194"/>
            <a:ext cx="8229600" cy="107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6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4815309" y="1579008"/>
            <a:ext cx="38715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6" name="Google Shape;236;p43"/>
          <p:cNvSpPr txBox="1"/>
          <p:nvPr>
            <p:ph idx="1" type="subTitle"/>
          </p:nvPr>
        </p:nvSpPr>
        <p:spPr>
          <a:xfrm>
            <a:off x="4815300" y="2777674"/>
            <a:ext cx="387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3"/>
          <p:cNvSpPr/>
          <p:nvPr/>
        </p:nvSpPr>
        <p:spPr>
          <a:xfrm>
            <a:off x="3873077" y="-586805"/>
            <a:ext cx="6137522" cy="6223558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9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40" name="Google Shape;240;p44"/>
          <p:cNvSpPr txBox="1"/>
          <p:nvPr>
            <p:ph idx="2" type="title"/>
          </p:nvPr>
        </p:nvSpPr>
        <p:spPr>
          <a:xfrm>
            <a:off x="554211" y="2911825"/>
            <a:ext cx="18291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/>
        </p:txBody>
      </p:sp>
      <p:sp>
        <p:nvSpPr>
          <p:cNvPr id="241" name="Google Shape;241;p44"/>
          <p:cNvSpPr txBox="1"/>
          <p:nvPr>
            <p:ph idx="3" type="title"/>
          </p:nvPr>
        </p:nvSpPr>
        <p:spPr>
          <a:xfrm>
            <a:off x="463075" y="2579950"/>
            <a:ext cx="2011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2" name="Google Shape;242;p44"/>
          <p:cNvSpPr txBox="1"/>
          <p:nvPr>
            <p:ph idx="1" type="subTitle"/>
          </p:nvPr>
        </p:nvSpPr>
        <p:spPr>
          <a:xfrm>
            <a:off x="554211" y="3365091"/>
            <a:ext cx="1829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4"/>
          <p:cNvSpPr txBox="1"/>
          <p:nvPr>
            <p:ph idx="4" type="title"/>
          </p:nvPr>
        </p:nvSpPr>
        <p:spPr>
          <a:xfrm>
            <a:off x="2625014" y="2921975"/>
            <a:ext cx="18291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/>
        </p:txBody>
      </p:sp>
      <p:sp>
        <p:nvSpPr>
          <p:cNvPr id="244" name="Google Shape;244;p44"/>
          <p:cNvSpPr txBox="1"/>
          <p:nvPr>
            <p:ph idx="5" type="title"/>
          </p:nvPr>
        </p:nvSpPr>
        <p:spPr>
          <a:xfrm>
            <a:off x="2625025" y="2579950"/>
            <a:ext cx="1829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44"/>
          <p:cNvSpPr txBox="1"/>
          <p:nvPr>
            <p:ph idx="6" type="subTitle"/>
          </p:nvPr>
        </p:nvSpPr>
        <p:spPr>
          <a:xfrm>
            <a:off x="2625014" y="3365103"/>
            <a:ext cx="1829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4"/>
          <p:cNvSpPr txBox="1"/>
          <p:nvPr>
            <p:ph idx="7" type="title"/>
          </p:nvPr>
        </p:nvSpPr>
        <p:spPr>
          <a:xfrm>
            <a:off x="4659595" y="2921962"/>
            <a:ext cx="18291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/>
        </p:txBody>
      </p:sp>
      <p:sp>
        <p:nvSpPr>
          <p:cNvPr id="247" name="Google Shape;247;p44"/>
          <p:cNvSpPr txBox="1"/>
          <p:nvPr>
            <p:ph idx="8" type="title"/>
          </p:nvPr>
        </p:nvSpPr>
        <p:spPr>
          <a:xfrm>
            <a:off x="4474475" y="2579950"/>
            <a:ext cx="2144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44"/>
          <p:cNvSpPr txBox="1"/>
          <p:nvPr>
            <p:ph idx="9" type="subTitle"/>
          </p:nvPr>
        </p:nvSpPr>
        <p:spPr>
          <a:xfrm>
            <a:off x="4659595" y="3365091"/>
            <a:ext cx="1829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4"/>
          <p:cNvSpPr txBox="1"/>
          <p:nvPr>
            <p:ph idx="13" type="title"/>
          </p:nvPr>
        </p:nvSpPr>
        <p:spPr>
          <a:xfrm>
            <a:off x="6775670" y="2919438"/>
            <a:ext cx="18291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/>
        </p:txBody>
      </p:sp>
      <p:sp>
        <p:nvSpPr>
          <p:cNvPr id="250" name="Google Shape;250;p44"/>
          <p:cNvSpPr txBox="1"/>
          <p:nvPr>
            <p:ph idx="14" type="title"/>
          </p:nvPr>
        </p:nvSpPr>
        <p:spPr>
          <a:xfrm>
            <a:off x="6775670" y="2567281"/>
            <a:ext cx="1829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1" name="Google Shape;251;p44"/>
          <p:cNvSpPr txBox="1"/>
          <p:nvPr>
            <p:ph idx="15" type="subTitle"/>
          </p:nvPr>
        </p:nvSpPr>
        <p:spPr>
          <a:xfrm>
            <a:off x="6775670" y="3362566"/>
            <a:ext cx="1829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4"/>
          <p:cNvSpPr/>
          <p:nvPr/>
        </p:nvSpPr>
        <p:spPr>
          <a:xfrm rot="-8100000">
            <a:off x="5824825" y="-3086334"/>
            <a:ext cx="8181040" cy="684011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0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457200" y="2521975"/>
            <a:ext cx="311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477656" y="2648313"/>
            <a:ext cx="3111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5"/>
          <p:cNvSpPr/>
          <p:nvPr/>
        </p:nvSpPr>
        <p:spPr>
          <a:xfrm>
            <a:off x="1849402" y="-710926"/>
            <a:ext cx="9538063" cy="6565367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457200" y="776150"/>
            <a:ext cx="375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59" name="Google Shape;259;p46"/>
          <p:cNvSpPr txBox="1"/>
          <p:nvPr>
            <p:ph idx="1" type="subTitle"/>
          </p:nvPr>
        </p:nvSpPr>
        <p:spPr>
          <a:xfrm>
            <a:off x="460500" y="1613675"/>
            <a:ext cx="37599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6"/>
          <p:cNvSpPr txBox="1"/>
          <p:nvPr/>
        </p:nvSpPr>
        <p:spPr>
          <a:xfrm>
            <a:off x="481362" y="3624400"/>
            <a:ext cx="368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0" i="0" lang="en" sz="1200" u="none" cap="none" strike="noStrike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0" i="0" lang="en" sz="1200" u="none" cap="none" strike="noStrike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rPr>
              <a:t>. </a:t>
            </a:r>
            <a:endParaRPr b="0" i="0" sz="1200" u="none" cap="none" strike="noStrike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2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3" name="Google Shape;263;p47"/>
          <p:cNvSpPr txBox="1"/>
          <p:nvPr>
            <p:ph idx="2" type="title"/>
          </p:nvPr>
        </p:nvSpPr>
        <p:spPr>
          <a:xfrm>
            <a:off x="641800" y="1140525"/>
            <a:ext cx="3745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47"/>
          <p:cNvSpPr txBox="1"/>
          <p:nvPr>
            <p:ph idx="1" type="subTitle"/>
          </p:nvPr>
        </p:nvSpPr>
        <p:spPr>
          <a:xfrm>
            <a:off x="641800" y="1640450"/>
            <a:ext cx="37452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47"/>
          <p:cNvSpPr txBox="1"/>
          <p:nvPr>
            <p:ph idx="3" type="title"/>
          </p:nvPr>
        </p:nvSpPr>
        <p:spPr>
          <a:xfrm>
            <a:off x="4769400" y="1185650"/>
            <a:ext cx="3745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6" name="Google Shape;266;p47"/>
          <p:cNvSpPr txBox="1"/>
          <p:nvPr>
            <p:ph idx="4" type="subTitle"/>
          </p:nvPr>
        </p:nvSpPr>
        <p:spPr>
          <a:xfrm>
            <a:off x="4769400" y="1640390"/>
            <a:ext cx="37452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rgbClr val="37495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8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" name="Google Shape;271;p49"/>
          <p:cNvSpPr txBox="1"/>
          <p:nvPr>
            <p:ph idx="1" type="subTitle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ctrTitle"/>
          </p:nvPr>
        </p:nvSpPr>
        <p:spPr>
          <a:xfrm>
            <a:off x="360675" y="648350"/>
            <a:ext cx="44760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/>
              <a:t>Final Project Part A</a:t>
            </a:r>
            <a:endParaRPr sz="4500"/>
          </a:p>
        </p:txBody>
      </p:sp>
      <p:sp>
        <p:nvSpPr>
          <p:cNvPr id="277" name="Google Shape;277;p50"/>
          <p:cNvSpPr txBox="1"/>
          <p:nvPr>
            <p:ph idx="1" type="subTitle"/>
          </p:nvPr>
        </p:nvSpPr>
        <p:spPr>
          <a:xfrm>
            <a:off x="360675" y="3246475"/>
            <a:ext cx="44760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Group:7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Members: Chi-Hao Tseng, Hanyu Li, Raghul Balamurugan, Shubhangkar Girish Jain, Tanvi Mehra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8" name="Google Shape;278;p50"/>
          <p:cNvSpPr/>
          <p:nvPr/>
        </p:nvSpPr>
        <p:spPr>
          <a:xfrm>
            <a:off x="8964223" y="2608744"/>
            <a:ext cx="120227" cy="161505"/>
          </a:xfrm>
          <a:custGeom>
            <a:rect b="b" l="l" r="r" t="t"/>
            <a:pathLst>
              <a:path extrusionOk="0" h="2328" w="1733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50"/>
          <p:cNvGrpSpPr/>
          <p:nvPr/>
        </p:nvGrpSpPr>
        <p:grpSpPr>
          <a:xfrm>
            <a:off x="4384025" y="753975"/>
            <a:ext cx="4561735" cy="3321225"/>
            <a:chOff x="4384025" y="753975"/>
            <a:chExt cx="4561735" cy="3321225"/>
          </a:xfrm>
        </p:grpSpPr>
        <p:sp>
          <p:nvSpPr>
            <p:cNvPr id="280" name="Google Shape;280;p50"/>
            <p:cNvSpPr/>
            <p:nvPr/>
          </p:nvSpPr>
          <p:spPr>
            <a:xfrm>
              <a:off x="5131531" y="3948106"/>
              <a:ext cx="109315" cy="84899"/>
            </a:xfrm>
            <a:custGeom>
              <a:rect b="b" l="l" r="r" t="t"/>
              <a:pathLst>
                <a:path extrusionOk="0" h="1164" w="1499">
                  <a:moveTo>
                    <a:pt x="682" y="1"/>
                  </a:moveTo>
                  <a:cubicBezTo>
                    <a:pt x="579" y="1"/>
                    <a:pt x="468" y="22"/>
                    <a:pt x="371" y="35"/>
                  </a:cubicBezTo>
                  <a:cubicBezTo>
                    <a:pt x="279" y="45"/>
                    <a:pt x="207" y="127"/>
                    <a:pt x="207" y="219"/>
                  </a:cubicBezTo>
                  <a:cubicBezTo>
                    <a:pt x="207" y="230"/>
                    <a:pt x="207" y="240"/>
                    <a:pt x="207" y="250"/>
                  </a:cubicBezTo>
                  <a:cubicBezTo>
                    <a:pt x="207" y="271"/>
                    <a:pt x="207" y="291"/>
                    <a:pt x="207" y="312"/>
                  </a:cubicBezTo>
                  <a:cubicBezTo>
                    <a:pt x="197" y="486"/>
                    <a:pt x="156" y="650"/>
                    <a:pt x="94" y="814"/>
                  </a:cubicBezTo>
                  <a:cubicBezTo>
                    <a:pt x="0" y="1105"/>
                    <a:pt x="293" y="1164"/>
                    <a:pt x="800" y="1164"/>
                  </a:cubicBezTo>
                  <a:cubicBezTo>
                    <a:pt x="847" y="1164"/>
                    <a:pt x="895" y="1163"/>
                    <a:pt x="945" y="1162"/>
                  </a:cubicBezTo>
                  <a:cubicBezTo>
                    <a:pt x="1499" y="1152"/>
                    <a:pt x="1345" y="927"/>
                    <a:pt x="1263" y="804"/>
                  </a:cubicBezTo>
                  <a:cubicBezTo>
                    <a:pt x="1181" y="691"/>
                    <a:pt x="1037" y="629"/>
                    <a:pt x="1017" y="486"/>
                  </a:cubicBezTo>
                  <a:cubicBezTo>
                    <a:pt x="1007" y="383"/>
                    <a:pt x="996" y="281"/>
                    <a:pt x="986" y="189"/>
                  </a:cubicBezTo>
                  <a:cubicBezTo>
                    <a:pt x="986" y="178"/>
                    <a:pt x="986" y="178"/>
                    <a:pt x="986" y="178"/>
                  </a:cubicBezTo>
                  <a:cubicBezTo>
                    <a:pt x="939" y="38"/>
                    <a:pt x="819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0"/>
            <p:cNvSpPr/>
            <p:nvPr/>
          </p:nvSpPr>
          <p:spPr>
            <a:xfrm>
              <a:off x="5151804" y="3907261"/>
              <a:ext cx="46453" cy="64841"/>
            </a:xfrm>
            <a:custGeom>
              <a:rect b="b" l="l" r="r" t="t"/>
              <a:pathLst>
                <a:path extrusionOk="0" h="889" w="637">
                  <a:moveTo>
                    <a:pt x="636" y="0"/>
                  </a:moveTo>
                  <a:lnTo>
                    <a:pt x="1" y="62"/>
                  </a:lnTo>
                  <a:cubicBezTo>
                    <a:pt x="1" y="62"/>
                    <a:pt x="1" y="636"/>
                    <a:pt x="1" y="769"/>
                  </a:cubicBezTo>
                  <a:cubicBezTo>
                    <a:pt x="1" y="816"/>
                    <a:pt x="135" y="888"/>
                    <a:pt x="294" y="888"/>
                  </a:cubicBezTo>
                  <a:cubicBezTo>
                    <a:pt x="380" y="888"/>
                    <a:pt x="472" y="867"/>
                    <a:pt x="554" y="810"/>
                  </a:cubicBezTo>
                  <a:cubicBezTo>
                    <a:pt x="575" y="800"/>
                    <a:pt x="585" y="779"/>
                    <a:pt x="595" y="749"/>
                  </a:cubicBezTo>
                  <a:cubicBezTo>
                    <a:pt x="606" y="677"/>
                    <a:pt x="626" y="226"/>
                    <a:pt x="636" y="0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0"/>
            <p:cNvSpPr/>
            <p:nvPr/>
          </p:nvSpPr>
          <p:spPr>
            <a:xfrm>
              <a:off x="5545100" y="3905000"/>
              <a:ext cx="50902" cy="71843"/>
            </a:xfrm>
            <a:custGeom>
              <a:rect b="b" l="l" r="r" t="t"/>
              <a:pathLst>
                <a:path extrusionOk="0" h="985" w="698">
                  <a:moveTo>
                    <a:pt x="554" y="0"/>
                  </a:moveTo>
                  <a:lnTo>
                    <a:pt x="0" y="72"/>
                  </a:lnTo>
                  <a:lnTo>
                    <a:pt x="144" y="985"/>
                  </a:lnTo>
                  <a:lnTo>
                    <a:pt x="697" y="9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0"/>
            <p:cNvSpPr/>
            <p:nvPr/>
          </p:nvSpPr>
          <p:spPr>
            <a:xfrm>
              <a:off x="5547360" y="3954962"/>
              <a:ext cx="160727" cy="62507"/>
            </a:xfrm>
            <a:custGeom>
              <a:rect b="b" l="l" r="r" t="t"/>
              <a:pathLst>
                <a:path extrusionOk="0" h="857" w="2204">
                  <a:moveTo>
                    <a:pt x="585" y="1"/>
                  </a:moveTo>
                  <a:cubicBezTo>
                    <a:pt x="552" y="1"/>
                    <a:pt x="500" y="43"/>
                    <a:pt x="482" y="136"/>
                  </a:cubicBezTo>
                  <a:cubicBezTo>
                    <a:pt x="460" y="200"/>
                    <a:pt x="360" y="249"/>
                    <a:pt x="249" y="249"/>
                  </a:cubicBezTo>
                  <a:cubicBezTo>
                    <a:pt x="200" y="249"/>
                    <a:pt x="149" y="239"/>
                    <a:pt x="102" y="218"/>
                  </a:cubicBezTo>
                  <a:cubicBezTo>
                    <a:pt x="51" y="300"/>
                    <a:pt x="20" y="392"/>
                    <a:pt x="20" y="494"/>
                  </a:cubicBezTo>
                  <a:cubicBezTo>
                    <a:pt x="3" y="778"/>
                    <a:pt x="0" y="838"/>
                    <a:pt x="187" y="838"/>
                  </a:cubicBezTo>
                  <a:cubicBezTo>
                    <a:pt x="223" y="838"/>
                    <a:pt x="266" y="836"/>
                    <a:pt x="318" y="833"/>
                  </a:cubicBezTo>
                  <a:cubicBezTo>
                    <a:pt x="420" y="822"/>
                    <a:pt x="525" y="817"/>
                    <a:pt x="630" y="817"/>
                  </a:cubicBezTo>
                  <a:cubicBezTo>
                    <a:pt x="735" y="817"/>
                    <a:pt x="841" y="822"/>
                    <a:pt x="943" y="833"/>
                  </a:cubicBezTo>
                  <a:cubicBezTo>
                    <a:pt x="1038" y="842"/>
                    <a:pt x="1174" y="856"/>
                    <a:pt x="1326" y="856"/>
                  </a:cubicBezTo>
                  <a:cubicBezTo>
                    <a:pt x="1503" y="856"/>
                    <a:pt x="1700" y="837"/>
                    <a:pt x="1876" y="771"/>
                  </a:cubicBezTo>
                  <a:cubicBezTo>
                    <a:pt x="2204" y="638"/>
                    <a:pt x="1599" y="617"/>
                    <a:pt x="1302" y="515"/>
                  </a:cubicBezTo>
                  <a:cubicBezTo>
                    <a:pt x="1087" y="453"/>
                    <a:pt x="892" y="330"/>
                    <a:pt x="738" y="166"/>
                  </a:cubicBezTo>
                  <a:cubicBezTo>
                    <a:pt x="697" y="95"/>
                    <a:pt x="646" y="13"/>
                    <a:pt x="594" y="2"/>
                  </a:cubicBezTo>
                  <a:cubicBezTo>
                    <a:pt x="591" y="1"/>
                    <a:pt x="588" y="1"/>
                    <a:pt x="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0"/>
            <p:cNvSpPr/>
            <p:nvPr/>
          </p:nvSpPr>
          <p:spPr>
            <a:xfrm>
              <a:off x="5156691" y="3957296"/>
              <a:ext cx="51631" cy="25674"/>
            </a:xfrm>
            <a:custGeom>
              <a:rect b="b" l="l" r="r" t="t"/>
              <a:pathLst>
                <a:path extrusionOk="0" h="352" w="708">
                  <a:moveTo>
                    <a:pt x="288" y="1"/>
                  </a:moveTo>
                  <a:cubicBezTo>
                    <a:pt x="262" y="1"/>
                    <a:pt x="234" y="1"/>
                    <a:pt x="205" y="3"/>
                  </a:cubicBezTo>
                  <a:cubicBezTo>
                    <a:pt x="93" y="3"/>
                    <a:pt x="0" y="95"/>
                    <a:pt x="0" y="208"/>
                  </a:cubicBezTo>
                  <a:lnTo>
                    <a:pt x="82" y="310"/>
                  </a:lnTo>
                  <a:lnTo>
                    <a:pt x="308" y="351"/>
                  </a:lnTo>
                  <a:cubicBezTo>
                    <a:pt x="308" y="351"/>
                    <a:pt x="708" y="341"/>
                    <a:pt x="646" y="177"/>
                  </a:cubicBezTo>
                  <a:cubicBezTo>
                    <a:pt x="584" y="35"/>
                    <a:pt x="460" y="1"/>
                    <a:pt x="28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0"/>
            <p:cNvSpPr/>
            <p:nvPr/>
          </p:nvSpPr>
          <p:spPr>
            <a:xfrm>
              <a:off x="5530948" y="1003944"/>
              <a:ext cx="377955" cy="177947"/>
            </a:xfrm>
            <a:custGeom>
              <a:rect b="b" l="l" r="r" t="t"/>
              <a:pathLst>
                <a:path extrusionOk="0" h="2565" w="5448">
                  <a:moveTo>
                    <a:pt x="3817" y="0"/>
                  </a:moveTo>
                  <a:cubicBezTo>
                    <a:pt x="2165" y="0"/>
                    <a:pt x="1" y="1052"/>
                    <a:pt x="1470" y="2292"/>
                  </a:cubicBezTo>
                  <a:cubicBezTo>
                    <a:pt x="1706" y="2489"/>
                    <a:pt x="1978" y="2565"/>
                    <a:pt x="2268" y="2565"/>
                  </a:cubicBezTo>
                  <a:cubicBezTo>
                    <a:pt x="3078" y="2565"/>
                    <a:pt x="4025" y="1979"/>
                    <a:pt x="4689" y="1820"/>
                  </a:cubicBezTo>
                  <a:cubicBezTo>
                    <a:pt x="4904" y="1779"/>
                    <a:pt x="5099" y="1666"/>
                    <a:pt x="5232" y="1492"/>
                  </a:cubicBezTo>
                  <a:cubicBezTo>
                    <a:pt x="5396" y="1277"/>
                    <a:pt x="5448" y="990"/>
                    <a:pt x="5386" y="733"/>
                  </a:cubicBezTo>
                  <a:cubicBezTo>
                    <a:pt x="5325" y="549"/>
                    <a:pt x="5202" y="405"/>
                    <a:pt x="5048" y="303"/>
                  </a:cubicBezTo>
                  <a:cubicBezTo>
                    <a:pt x="4756" y="93"/>
                    <a:pt x="4309" y="0"/>
                    <a:pt x="3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0"/>
            <p:cNvSpPr/>
            <p:nvPr/>
          </p:nvSpPr>
          <p:spPr>
            <a:xfrm>
              <a:off x="5071055" y="3718270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0" y="0"/>
                  </a:moveTo>
                  <a:lnTo>
                    <a:pt x="0" y="1148"/>
                  </a:lnTo>
                  <a:cubicBezTo>
                    <a:pt x="0" y="1548"/>
                    <a:pt x="2133" y="1876"/>
                    <a:pt x="4778" y="1876"/>
                  </a:cubicBezTo>
                  <a:cubicBezTo>
                    <a:pt x="7422" y="1876"/>
                    <a:pt x="9565" y="1558"/>
                    <a:pt x="9565" y="115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0"/>
            <p:cNvSpPr/>
            <p:nvPr/>
          </p:nvSpPr>
          <p:spPr>
            <a:xfrm>
              <a:off x="5078131" y="368483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0"/>
            <p:cNvSpPr/>
            <p:nvPr/>
          </p:nvSpPr>
          <p:spPr>
            <a:xfrm>
              <a:off x="5118716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0"/>
            <p:cNvSpPr/>
            <p:nvPr/>
          </p:nvSpPr>
          <p:spPr>
            <a:xfrm>
              <a:off x="5164920" y="3684831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0"/>
            <p:cNvSpPr/>
            <p:nvPr/>
          </p:nvSpPr>
          <p:spPr>
            <a:xfrm>
              <a:off x="5223265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0"/>
            <p:cNvSpPr/>
            <p:nvPr/>
          </p:nvSpPr>
          <p:spPr>
            <a:xfrm>
              <a:off x="5287230" y="368483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5566052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0"/>
            <p:cNvSpPr/>
            <p:nvPr/>
          </p:nvSpPr>
          <p:spPr>
            <a:xfrm>
              <a:off x="5070361" y="3666308"/>
              <a:ext cx="664335" cy="100386"/>
            </a:xfrm>
            <a:custGeom>
              <a:rect b="b" l="l" r="r" t="t"/>
              <a:pathLst>
                <a:path extrusionOk="0" h="1447" w="9576">
                  <a:moveTo>
                    <a:pt x="4788" y="1"/>
                  </a:moveTo>
                  <a:cubicBezTo>
                    <a:pt x="2143" y="1"/>
                    <a:pt x="0" y="329"/>
                    <a:pt x="0" y="729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32" y="1446"/>
                    <a:pt x="9575" y="1128"/>
                    <a:pt x="9575" y="729"/>
                  </a:cubicBezTo>
                  <a:cubicBezTo>
                    <a:pt x="9575" y="319"/>
                    <a:pt x="7432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0"/>
            <p:cNvSpPr/>
            <p:nvPr/>
          </p:nvSpPr>
          <p:spPr>
            <a:xfrm>
              <a:off x="5138627" y="3687676"/>
              <a:ext cx="527736" cy="46967"/>
            </a:xfrm>
            <a:custGeom>
              <a:rect b="b" l="l" r="r" t="t"/>
              <a:pathLst>
                <a:path extrusionOk="0" h="677" w="7607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0"/>
            <p:cNvSpPr/>
            <p:nvPr/>
          </p:nvSpPr>
          <p:spPr>
            <a:xfrm>
              <a:off x="5138627" y="3687676"/>
              <a:ext cx="527736" cy="30664"/>
            </a:xfrm>
            <a:custGeom>
              <a:rect b="b" l="l" r="r" t="t"/>
              <a:pathLst>
                <a:path extrusionOk="0" h="442" w="7607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80"/>
                    <a:pt x="62" y="410"/>
                    <a:pt x="164" y="44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1" y="298"/>
                    <a:pt x="7443" y="441"/>
                  </a:cubicBezTo>
                  <a:cubicBezTo>
                    <a:pt x="7545" y="410"/>
                    <a:pt x="7607" y="380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0"/>
            <p:cNvSpPr/>
            <p:nvPr/>
          </p:nvSpPr>
          <p:spPr>
            <a:xfrm>
              <a:off x="5023393" y="3627180"/>
              <a:ext cx="663641" cy="130980"/>
            </a:xfrm>
            <a:custGeom>
              <a:rect b="b" l="l" r="r" t="t"/>
              <a:pathLst>
                <a:path extrusionOk="0" h="1888" w="9566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78" y="1887"/>
                  </a:cubicBezTo>
                  <a:cubicBezTo>
                    <a:pt x="7423" y="188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0"/>
            <p:cNvSpPr/>
            <p:nvPr/>
          </p:nvSpPr>
          <p:spPr>
            <a:xfrm>
              <a:off x="5029776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0"/>
            <p:cNvSpPr/>
            <p:nvPr/>
          </p:nvSpPr>
          <p:spPr>
            <a:xfrm>
              <a:off x="5070361" y="3593810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0"/>
            <p:cNvSpPr/>
            <p:nvPr/>
          </p:nvSpPr>
          <p:spPr>
            <a:xfrm>
              <a:off x="5117259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0"/>
            <p:cNvSpPr/>
            <p:nvPr/>
          </p:nvSpPr>
          <p:spPr>
            <a:xfrm>
              <a:off x="5174910" y="3593810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0"/>
            <p:cNvSpPr/>
            <p:nvPr/>
          </p:nvSpPr>
          <p:spPr>
            <a:xfrm>
              <a:off x="5238875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0"/>
            <p:cNvSpPr/>
            <p:nvPr/>
          </p:nvSpPr>
          <p:spPr>
            <a:xfrm>
              <a:off x="5308598" y="3593810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0"/>
            <p:cNvSpPr/>
            <p:nvPr/>
          </p:nvSpPr>
          <p:spPr>
            <a:xfrm>
              <a:off x="5575973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0"/>
            <p:cNvSpPr/>
            <p:nvPr/>
          </p:nvSpPr>
          <p:spPr>
            <a:xfrm>
              <a:off x="5517697" y="3593810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0"/>
            <p:cNvSpPr/>
            <p:nvPr/>
          </p:nvSpPr>
          <p:spPr>
            <a:xfrm>
              <a:off x="5023393" y="3575981"/>
              <a:ext cx="662878" cy="100386"/>
            </a:xfrm>
            <a:custGeom>
              <a:rect b="b" l="l" r="r" t="t"/>
              <a:pathLst>
                <a:path extrusionOk="0" h="1447" w="9555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18"/>
                    <a:pt x="2133" y="1446"/>
                    <a:pt x="4778" y="1446"/>
                  </a:cubicBezTo>
                  <a:cubicBezTo>
                    <a:pt x="7412" y="1446"/>
                    <a:pt x="9555" y="1128"/>
                    <a:pt x="9555" y="729"/>
                  </a:cubicBezTo>
                  <a:cubicBezTo>
                    <a:pt x="955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0"/>
            <p:cNvSpPr/>
            <p:nvPr/>
          </p:nvSpPr>
          <p:spPr>
            <a:xfrm>
              <a:off x="5090965" y="3597348"/>
              <a:ext cx="527805" cy="46967"/>
            </a:xfrm>
            <a:custGeom>
              <a:rect b="b" l="l" r="r" t="t"/>
              <a:pathLst>
                <a:path extrusionOk="0" h="677" w="7608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0"/>
            <p:cNvSpPr/>
            <p:nvPr/>
          </p:nvSpPr>
          <p:spPr>
            <a:xfrm>
              <a:off x="5090965" y="3597348"/>
              <a:ext cx="527042" cy="29901"/>
            </a:xfrm>
            <a:custGeom>
              <a:rect b="b" l="l" r="r" t="t"/>
              <a:pathLst>
                <a:path extrusionOk="0" h="431" w="7597">
                  <a:moveTo>
                    <a:pt x="3793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69"/>
                    <a:pt x="52" y="400"/>
                    <a:pt x="164" y="43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31"/>
                  </a:cubicBezTo>
                  <a:cubicBezTo>
                    <a:pt x="7546" y="400"/>
                    <a:pt x="7597" y="369"/>
                    <a:pt x="7597" y="339"/>
                  </a:cubicBezTo>
                  <a:cubicBezTo>
                    <a:pt x="7597" y="154"/>
                    <a:pt x="5895" y="0"/>
                    <a:pt x="379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0"/>
            <p:cNvSpPr/>
            <p:nvPr/>
          </p:nvSpPr>
          <p:spPr>
            <a:xfrm>
              <a:off x="5076743" y="3536159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0" y="1"/>
                  </a:moveTo>
                  <a:lnTo>
                    <a:pt x="0" y="1149"/>
                  </a:lnTo>
                  <a:cubicBezTo>
                    <a:pt x="0" y="1559"/>
                    <a:pt x="2133" y="1877"/>
                    <a:pt x="4778" y="1877"/>
                  </a:cubicBezTo>
                  <a:cubicBezTo>
                    <a:pt x="7422" y="1877"/>
                    <a:pt x="9565" y="155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0"/>
            <p:cNvSpPr/>
            <p:nvPr/>
          </p:nvSpPr>
          <p:spPr>
            <a:xfrm>
              <a:off x="5083820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0"/>
            <p:cNvSpPr/>
            <p:nvPr/>
          </p:nvSpPr>
          <p:spPr>
            <a:xfrm>
              <a:off x="5124405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0"/>
            <p:cNvSpPr/>
            <p:nvPr/>
          </p:nvSpPr>
          <p:spPr>
            <a:xfrm>
              <a:off x="5171303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0"/>
            <p:cNvSpPr/>
            <p:nvPr/>
          </p:nvSpPr>
          <p:spPr>
            <a:xfrm>
              <a:off x="5228954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0"/>
            <p:cNvSpPr/>
            <p:nvPr/>
          </p:nvSpPr>
          <p:spPr>
            <a:xfrm>
              <a:off x="5292919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0"/>
            <p:cNvSpPr/>
            <p:nvPr/>
          </p:nvSpPr>
          <p:spPr>
            <a:xfrm>
              <a:off x="5571741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0"/>
            <p:cNvSpPr/>
            <p:nvPr/>
          </p:nvSpPr>
          <p:spPr>
            <a:xfrm>
              <a:off x="5508470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0"/>
            <p:cNvSpPr/>
            <p:nvPr/>
          </p:nvSpPr>
          <p:spPr>
            <a:xfrm>
              <a:off x="5076743" y="3484266"/>
              <a:ext cx="663641" cy="101079"/>
            </a:xfrm>
            <a:custGeom>
              <a:rect b="b" l="l" r="r" t="t"/>
              <a:pathLst>
                <a:path extrusionOk="0" h="1457" w="9566">
                  <a:moveTo>
                    <a:pt x="477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78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8"/>
                    <a:pt x="7422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0"/>
            <p:cNvSpPr/>
            <p:nvPr/>
          </p:nvSpPr>
          <p:spPr>
            <a:xfrm>
              <a:off x="5144316" y="3506327"/>
              <a:ext cx="527736" cy="46273"/>
            </a:xfrm>
            <a:custGeom>
              <a:rect b="b" l="l" r="r" t="t"/>
              <a:pathLst>
                <a:path extrusionOk="0" h="667" w="7607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0"/>
            <p:cNvSpPr/>
            <p:nvPr/>
          </p:nvSpPr>
          <p:spPr>
            <a:xfrm>
              <a:off x="5144316" y="3506327"/>
              <a:ext cx="528499" cy="29901"/>
            </a:xfrm>
            <a:custGeom>
              <a:rect b="b" l="l" r="r" t="t"/>
              <a:pathLst>
                <a:path extrusionOk="0" h="431" w="7618">
                  <a:moveTo>
                    <a:pt x="3814" y="0"/>
                  </a:moveTo>
                  <a:cubicBezTo>
                    <a:pt x="1712" y="0"/>
                    <a:pt x="11" y="144"/>
                    <a:pt x="11" y="328"/>
                  </a:cubicBezTo>
                  <a:cubicBezTo>
                    <a:pt x="0" y="369"/>
                    <a:pt x="62" y="400"/>
                    <a:pt x="175" y="431"/>
                  </a:cubicBezTo>
                  <a:cubicBezTo>
                    <a:pt x="646" y="287"/>
                    <a:pt x="2102" y="195"/>
                    <a:pt x="3814" y="195"/>
                  </a:cubicBezTo>
                  <a:cubicBezTo>
                    <a:pt x="5536" y="195"/>
                    <a:pt x="6982" y="287"/>
                    <a:pt x="7453" y="431"/>
                  </a:cubicBezTo>
                  <a:cubicBezTo>
                    <a:pt x="7556" y="400"/>
                    <a:pt x="7617" y="369"/>
                    <a:pt x="7617" y="328"/>
                  </a:cubicBezTo>
                  <a:cubicBezTo>
                    <a:pt x="7617" y="144"/>
                    <a:pt x="5915" y="0"/>
                    <a:pt x="381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0"/>
            <p:cNvSpPr/>
            <p:nvPr/>
          </p:nvSpPr>
          <p:spPr>
            <a:xfrm>
              <a:off x="5100192" y="3443751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0"/>
                  </a:moveTo>
                  <a:lnTo>
                    <a:pt x="1" y="1158"/>
                  </a:lnTo>
                  <a:cubicBezTo>
                    <a:pt x="1" y="1558"/>
                    <a:pt x="2143" y="1876"/>
                    <a:pt x="4778" y="1876"/>
                  </a:cubicBezTo>
                  <a:cubicBezTo>
                    <a:pt x="7423" y="1876"/>
                    <a:pt x="9565" y="1558"/>
                    <a:pt x="9565" y="115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0"/>
            <p:cNvSpPr/>
            <p:nvPr/>
          </p:nvSpPr>
          <p:spPr>
            <a:xfrm>
              <a:off x="5107338" y="341031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0"/>
            <p:cNvSpPr/>
            <p:nvPr/>
          </p:nvSpPr>
          <p:spPr>
            <a:xfrm>
              <a:off x="5147854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0"/>
            <p:cNvSpPr/>
            <p:nvPr/>
          </p:nvSpPr>
          <p:spPr>
            <a:xfrm>
              <a:off x="5194058" y="3410311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0"/>
            <p:cNvSpPr/>
            <p:nvPr/>
          </p:nvSpPr>
          <p:spPr>
            <a:xfrm>
              <a:off x="5252403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0"/>
            <p:cNvSpPr/>
            <p:nvPr/>
          </p:nvSpPr>
          <p:spPr>
            <a:xfrm>
              <a:off x="5316437" y="341031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0"/>
            <p:cNvSpPr/>
            <p:nvPr/>
          </p:nvSpPr>
          <p:spPr>
            <a:xfrm>
              <a:off x="5531225" y="3410311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0"/>
            <p:cNvSpPr/>
            <p:nvPr/>
          </p:nvSpPr>
          <p:spPr>
            <a:xfrm>
              <a:off x="5462196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0"/>
            <p:cNvSpPr/>
            <p:nvPr/>
          </p:nvSpPr>
          <p:spPr>
            <a:xfrm>
              <a:off x="5100192" y="3391788"/>
              <a:ext cx="663641" cy="101079"/>
            </a:xfrm>
            <a:custGeom>
              <a:rect b="b" l="l" r="r" t="t"/>
              <a:pathLst>
                <a:path extrusionOk="0" h="1457" w="9566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8"/>
                    <a:pt x="2133" y="1456"/>
                    <a:pt x="4778" y="1456"/>
                  </a:cubicBezTo>
                  <a:cubicBezTo>
                    <a:pt x="7423" y="1456"/>
                    <a:pt x="9565" y="1128"/>
                    <a:pt x="9565" y="729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0"/>
            <p:cNvSpPr/>
            <p:nvPr/>
          </p:nvSpPr>
          <p:spPr>
            <a:xfrm>
              <a:off x="5167765" y="3413850"/>
              <a:ext cx="527805" cy="46273"/>
            </a:xfrm>
            <a:custGeom>
              <a:rect b="b" l="l" r="r" t="t"/>
              <a:pathLst>
                <a:path extrusionOk="0" h="667" w="7608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0"/>
            <p:cNvSpPr/>
            <p:nvPr/>
          </p:nvSpPr>
          <p:spPr>
            <a:xfrm>
              <a:off x="5167765" y="3413850"/>
              <a:ext cx="527805" cy="29970"/>
            </a:xfrm>
            <a:custGeom>
              <a:rect b="b" l="l" r="r" t="t"/>
              <a:pathLst>
                <a:path extrusionOk="0" h="432" w="7608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07" y="370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0"/>
            <p:cNvSpPr/>
            <p:nvPr/>
          </p:nvSpPr>
          <p:spPr>
            <a:xfrm>
              <a:off x="5020549" y="3352660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0"/>
            <p:cNvSpPr/>
            <p:nvPr/>
          </p:nvSpPr>
          <p:spPr>
            <a:xfrm>
              <a:off x="5027695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0"/>
            <p:cNvSpPr/>
            <p:nvPr/>
          </p:nvSpPr>
          <p:spPr>
            <a:xfrm>
              <a:off x="5068904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0"/>
            <p:cNvSpPr/>
            <p:nvPr/>
          </p:nvSpPr>
          <p:spPr>
            <a:xfrm>
              <a:off x="5115108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0"/>
            <p:cNvSpPr/>
            <p:nvPr/>
          </p:nvSpPr>
          <p:spPr>
            <a:xfrm>
              <a:off x="5173453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0"/>
            <p:cNvSpPr/>
            <p:nvPr/>
          </p:nvSpPr>
          <p:spPr>
            <a:xfrm>
              <a:off x="5236794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5306447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0"/>
            <p:cNvSpPr/>
            <p:nvPr/>
          </p:nvSpPr>
          <p:spPr>
            <a:xfrm>
              <a:off x="5573891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0"/>
            <p:cNvSpPr/>
            <p:nvPr/>
          </p:nvSpPr>
          <p:spPr>
            <a:xfrm>
              <a:off x="5516240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0"/>
            <p:cNvSpPr/>
            <p:nvPr/>
          </p:nvSpPr>
          <p:spPr>
            <a:xfrm>
              <a:off x="5020549" y="3300073"/>
              <a:ext cx="663641" cy="101010"/>
            </a:xfrm>
            <a:custGeom>
              <a:rect b="b" l="l" r="r" t="t"/>
              <a:pathLst>
                <a:path extrusionOk="0" h="1456" w="9566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5088815" y="3322135"/>
              <a:ext cx="527805" cy="46967"/>
            </a:xfrm>
            <a:custGeom>
              <a:rect b="b" l="l" r="r" t="t"/>
              <a:pathLst>
                <a:path extrusionOk="0" h="677" w="7608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0"/>
            <p:cNvSpPr/>
            <p:nvPr/>
          </p:nvSpPr>
          <p:spPr>
            <a:xfrm>
              <a:off x="5088815" y="3322135"/>
              <a:ext cx="527805" cy="30594"/>
            </a:xfrm>
            <a:custGeom>
              <a:rect b="b" l="l" r="r" t="t"/>
              <a:pathLst>
                <a:path extrusionOk="0" h="441" w="7608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5084583" y="3261639"/>
              <a:ext cx="663572" cy="130217"/>
            </a:xfrm>
            <a:custGeom>
              <a:rect b="b" l="l" r="r" t="t"/>
              <a:pathLst>
                <a:path extrusionOk="0" h="1877" w="9565">
                  <a:moveTo>
                    <a:pt x="0" y="1"/>
                  </a:moveTo>
                  <a:lnTo>
                    <a:pt x="0" y="1159"/>
                  </a:lnTo>
                  <a:cubicBezTo>
                    <a:pt x="0" y="1559"/>
                    <a:pt x="2143" y="1877"/>
                    <a:pt x="4788" y="1877"/>
                  </a:cubicBezTo>
                  <a:cubicBezTo>
                    <a:pt x="743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5091659" y="3228200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5132938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5179142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5237487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5300758" y="3228200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5725339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5684823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5638619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5580274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5516240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5084583" y="3209052"/>
              <a:ext cx="664335" cy="101010"/>
            </a:xfrm>
            <a:custGeom>
              <a:rect b="b" l="l" r="r" t="t"/>
              <a:pathLst>
                <a:path extrusionOk="0" h="1456" w="9576">
                  <a:moveTo>
                    <a:pt x="478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88" y="1456"/>
                  </a:cubicBezTo>
                  <a:cubicBezTo>
                    <a:pt x="7433" y="1456"/>
                    <a:pt x="9575" y="1128"/>
                    <a:pt x="9575" y="728"/>
                  </a:cubicBezTo>
                  <a:cubicBezTo>
                    <a:pt x="9575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5152849" y="3231044"/>
              <a:ext cx="527736" cy="47036"/>
            </a:xfrm>
            <a:custGeom>
              <a:rect b="b" l="l" r="r" t="t"/>
              <a:pathLst>
                <a:path extrusionOk="0" h="678" w="7607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5152849" y="3231808"/>
              <a:ext cx="527736" cy="29901"/>
            </a:xfrm>
            <a:custGeom>
              <a:rect b="b" l="l" r="r" t="t"/>
              <a:pathLst>
                <a:path extrusionOk="0" h="431" w="7607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359"/>
                    <a:pt x="52" y="390"/>
                    <a:pt x="164" y="431"/>
                  </a:cubicBezTo>
                  <a:cubicBezTo>
                    <a:pt x="636" y="297"/>
                    <a:pt x="2081" y="195"/>
                    <a:pt x="3804" y="195"/>
                  </a:cubicBezTo>
                  <a:cubicBezTo>
                    <a:pt x="5516" y="195"/>
                    <a:pt x="6971" y="297"/>
                    <a:pt x="7443" y="431"/>
                  </a:cubicBezTo>
                  <a:cubicBezTo>
                    <a:pt x="7545" y="400"/>
                    <a:pt x="7607" y="369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5026931" y="3169924"/>
              <a:ext cx="664335" cy="130217"/>
            </a:xfrm>
            <a:custGeom>
              <a:rect b="b" l="l" r="r" t="t"/>
              <a:pathLst>
                <a:path extrusionOk="0" h="1877" w="9576">
                  <a:moveTo>
                    <a:pt x="1" y="0"/>
                  </a:moveTo>
                  <a:lnTo>
                    <a:pt x="1" y="1159"/>
                  </a:lnTo>
                  <a:cubicBezTo>
                    <a:pt x="1" y="1558"/>
                    <a:pt x="2143" y="1876"/>
                    <a:pt x="4788" y="1876"/>
                  </a:cubicBezTo>
                  <a:cubicBezTo>
                    <a:pt x="7433" y="1876"/>
                    <a:pt x="9576" y="1558"/>
                    <a:pt x="9576" y="1159"/>
                  </a:cubicBezTo>
                  <a:lnTo>
                    <a:pt x="9576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5121560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5179836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5243870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5312830" y="3136485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5667757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5627241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5580968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5522692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5458658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5026931" y="3117962"/>
              <a:ext cx="664335" cy="101079"/>
            </a:xfrm>
            <a:custGeom>
              <a:rect b="b" l="l" r="r" t="t"/>
              <a:pathLst>
                <a:path extrusionOk="0" h="1457" w="9576">
                  <a:moveTo>
                    <a:pt x="478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9"/>
                    <a:pt x="2143" y="1457"/>
                    <a:pt x="4788" y="1457"/>
                  </a:cubicBezTo>
                  <a:cubicBezTo>
                    <a:pt x="7433" y="1457"/>
                    <a:pt x="9576" y="1129"/>
                    <a:pt x="9576" y="729"/>
                  </a:cubicBezTo>
                  <a:cubicBezTo>
                    <a:pt x="9576" y="329"/>
                    <a:pt x="7433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5095197" y="3140023"/>
              <a:ext cx="527805" cy="46342"/>
            </a:xfrm>
            <a:custGeom>
              <a:rect b="b" l="l" r="r" t="t"/>
              <a:pathLst>
                <a:path extrusionOk="0" h="668" w="7608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5095197" y="3140023"/>
              <a:ext cx="527805" cy="29970"/>
            </a:xfrm>
            <a:custGeom>
              <a:rect b="b" l="l" r="r" t="t"/>
              <a:pathLst>
                <a:path extrusionOk="0" h="432" w="7608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7" y="298"/>
                    <a:pt x="2092" y="195"/>
                    <a:pt x="3804" y="195"/>
                  </a:cubicBezTo>
                  <a:cubicBezTo>
                    <a:pt x="5516" y="195"/>
                    <a:pt x="6972" y="298"/>
                    <a:pt x="7444" y="431"/>
                  </a:cubicBezTo>
                  <a:cubicBezTo>
                    <a:pt x="7546" y="400"/>
                    <a:pt x="7608" y="370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5078131" y="368483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5118716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5164920" y="3684831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5223265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5287230" y="368483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5566052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5029776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5070361" y="3593810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5117259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5174910" y="3593810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5238875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5308598" y="3593810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5575973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5517697" y="3593810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5083820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5124405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5171303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5228954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5292919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5571741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5508470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5107338" y="341031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5147854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5194058" y="3410311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5252403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5531225" y="3410311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5027695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5068904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5115108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5173453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5236794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5306447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5573891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5516240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5091659" y="3228200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5132938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5179142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5237487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5300758" y="3228200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5725339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5684823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5638619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5580274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5516240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0"/>
            <p:cNvSpPr/>
            <p:nvPr/>
          </p:nvSpPr>
          <p:spPr>
            <a:xfrm>
              <a:off x="5243870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5312830" y="3136485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5667757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0"/>
            <p:cNvSpPr/>
            <p:nvPr/>
          </p:nvSpPr>
          <p:spPr>
            <a:xfrm>
              <a:off x="5627241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5580968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5522692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5458658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4693372" y="3762324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6" y="1549"/>
                    <a:pt x="9566" y="1149"/>
                  </a:cubicBezTo>
                  <a:lnTo>
                    <a:pt x="956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0"/>
            <p:cNvSpPr/>
            <p:nvPr/>
          </p:nvSpPr>
          <p:spPr>
            <a:xfrm>
              <a:off x="5188369" y="3728885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7" y="264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4741033" y="3728885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0"/>
            <p:cNvSpPr/>
            <p:nvPr/>
          </p:nvSpPr>
          <p:spPr>
            <a:xfrm>
              <a:off x="4788001" y="3728885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4845583" y="3728885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4909617" y="3728885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0"/>
            <p:cNvSpPr/>
            <p:nvPr/>
          </p:nvSpPr>
          <p:spPr>
            <a:xfrm>
              <a:off x="4979270" y="3728885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4693372" y="3710431"/>
              <a:ext cx="663641" cy="100316"/>
            </a:xfrm>
            <a:custGeom>
              <a:rect b="b" l="l" r="r" t="t"/>
              <a:pathLst>
                <a:path extrusionOk="0" h="1446" w="9566">
                  <a:moveTo>
                    <a:pt x="4778" y="0"/>
                  </a:moveTo>
                  <a:cubicBezTo>
                    <a:pt x="2143" y="0"/>
                    <a:pt x="1" y="32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6" y="1128"/>
                    <a:pt x="9566" y="718"/>
                  </a:cubicBezTo>
                  <a:cubicBezTo>
                    <a:pt x="9566" y="31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4760944" y="3731729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524"/>
                    <a:pt x="1713" y="677"/>
                    <a:pt x="3804" y="677"/>
                  </a:cubicBezTo>
                  <a:cubicBezTo>
                    <a:pt x="5906" y="677"/>
                    <a:pt x="7607" y="524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4760944" y="3731729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370"/>
                    <a:pt x="62" y="411"/>
                    <a:pt x="165" y="442"/>
                  </a:cubicBezTo>
                  <a:cubicBezTo>
                    <a:pt x="647" y="298"/>
                    <a:pt x="2092" y="196"/>
                    <a:pt x="3804" y="196"/>
                  </a:cubicBezTo>
                  <a:cubicBezTo>
                    <a:pt x="5526" y="196"/>
                    <a:pt x="6972" y="298"/>
                    <a:pt x="7443" y="442"/>
                  </a:cubicBezTo>
                  <a:cubicBezTo>
                    <a:pt x="7556" y="401"/>
                    <a:pt x="7607" y="370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4741727" y="3671303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0"/>
                  </a:moveTo>
                  <a:lnTo>
                    <a:pt x="1" y="1159"/>
                  </a:lnTo>
                  <a:cubicBezTo>
                    <a:pt x="1" y="1559"/>
                    <a:pt x="2144" y="1877"/>
                    <a:pt x="4778" y="1877"/>
                  </a:cubicBezTo>
                  <a:cubicBezTo>
                    <a:pt x="7423" y="1877"/>
                    <a:pt x="9566" y="1559"/>
                    <a:pt x="9566" y="1159"/>
                  </a:cubicBezTo>
                  <a:lnTo>
                    <a:pt x="9566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5172760" y="3637864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4748179" y="3637864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4789388" y="3637864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4835662" y="3637864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4893938" y="3637864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4957278" y="3637864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5026931" y="3637864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4741033" y="3619410"/>
              <a:ext cx="664335" cy="101010"/>
            </a:xfrm>
            <a:custGeom>
              <a:rect b="b" l="l" r="r" t="t"/>
              <a:pathLst>
                <a:path extrusionOk="0" h="1456" w="9576">
                  <a:moveTo>
                    <a:pt x="4788" y="0"/>
                  </a:moveTo>
                  <a:cubicBezTo>
                    <a:pt x="2154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33" y="1456"/>
                    <a:pt x="9576" y="1128"/>
                    <a:pt x="9576" y="728"/>
                  </a:cubicBezTo>
                  <a:cubicBezTo>
                    <a:pt x="9576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4810062" y="3641402"/>
              <a:ext cx="527042" cy="46343"/>
            </a:xfrm>
            <a:custGeom>
              <a:rect b="b" l="l" r="r" t="t"/>
              <a:pathLst>
                <a:path extrusionOk="0" h="668" w="7597">
                  <a:moveTo>
                    <a:pt x="3793" y="1"/>
                  </a:moveTo>
                  <a:cubicBezTo>
                    <a:pt x="1702" y="1"/>
                    <a:pt x="0" y="144"/>
                    <a:pt x="0" y="329"/>
                  </a:cubicBezTo>
                  <a:cubicBezTo>
                    <a:pt x="0" y="524"/>
                    <a:pt x="1702" y="667"/>
                    <a:pt x="3793" y="667"/>
                  </a:cubicBezTo>
                  <a:cubicBezTo>
                    <a:pt x="5895" y="667"/>
                    <a:pt x="7596" y="524"/>
                    <a:pt x="7596" y="329"/>
                  </a:cubicBezTo>
                  <a:cubicBezTo>
                    <a:pt x="7596" y="144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4809299" y="3641402"/>
              <a:ext cx="527805" cy="29970"/>
            </a:xfrm>
            <a:custGeom>
              <a:rect b="b" l="l" r="r" t="t"/>
              <a:pathLst>
                <a:path extrusionOk="0" h="432" w="7608">
                  <a:moveTo>
                    <a:pt x="3794" y="1"/>
                  </a:moveTo>
                  <a:cubicBezTo>
                    <a:pt x="1703" y="1"/>
                    <a:pt x="1" y="144"/>
                    <a:pt x="1" y="329"/>
                  </a:cubicBezTo>
                  <a:cubicBezTo>
                    <a:pt x="1" y="370"/>
                    <a:pt x="52" y="401"/>
                    <a:pt x="165" y="431"/>
                  </a:cubicBezTo>
                  <a:cubicBezTo>
                    <a:pt x="636" y="298"/>
                    <a:pt x="2082" y="196"/>
                    <a:pt x="3804" y="196"/>
                  </a:cubicBezTo>
                  <a:cubicBezTo>
                    <a:pt x="5516" y="196"/>
                    <a:pt x="6962" y="298"/>
                    <a:pt x="7443" y="431"/>
                  </a:cubicBezTo>
                  <a:cubicBezTo>
                    <a:pt x="7546" y="401"/>
                    <a:pt x="7607" y="370"/>
                    <a:pt x="7597" y="329"/>
                  </a:cubicBezTo>
                  <a:cubicBezTo>
                    <a:pt x="7597" y="144"/>
                    <a:pt x="5895" y="1"/>
                    <a:pt x="379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4687683" y="3580282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0"/>
                  </a:moveTo>
                  <a:lnTo>
                    <a:pt x="1" y="1148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5241026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182680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5049687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4735345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4781618" y="3546843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4839894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4903928" y="3546843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4972888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4687683" y="3528320"/>
              <a:ext cx="663641" cy="100386"/>
            </a:xfrm>
            <a:custGeom>
              <a:rect b="b" l="l" r="r" t="t"/>
              <a:pathLst>
                <a:path extrusionOk="0" h="1447" w="9566">
                  <a:moveTo>
                    <a:pt x="4778" y="1"/>
                  </a:moveTo>
                  <a:cubicBezTo>
                    <a:pt x="2133" y="1"/>
                    <a:pt x="1" y="319"/>
                    <a:pt x="1" y="729"/>
                  </a:cubicBezTo>
                  <a:cubicBezTo>
                    <a:pt x="1" y="1129"/>
                    <a:pt x="2133" y="1446"/>
                    <a:pt x="4778" y="1446"/>
                  </a:cubicBezTo>
                  <a:cubicBezTo>
                    <a:pt x="7423" y="1446"/>
                    <a:pt x="9565" y="1129"/>
                    <a:pt x="9565" y="729"/>
                  </a:cubicBezTo>
                  <a:cubicBezTo>
                    <a:pt x="956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4755255" y="3549687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04" y="0"/>
                  </a:moveTo>
                  <a:cubicBezTo>
                    <a:pt x="1702" y="0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4755949" y="3549687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0"/>
                  </a:moveTo>
                  <a:cubicBezTo>
                    <a:pt x="1703" y="0"/>
                    <a:pt x="1" y="154"/>
                    <a:pt x="1" y="339"/>
                  </a:cubicBezTo>
                  <a:cubicBezTo>
                    <a:pt x="1" y="370"/>
                    <a:pt x="52" y="411"/>
                    <a:pt x="165" y="441"/>
                  </a:cubicBezTo>
                  <a:cubicBezTo>
                    <a:pt x="637" y="298"/>
                    <a:pt x="2082" y="195"/>
                    <a:pt x="3804" y="195"/>
                  </a:cubicBezTo>
                  <a:cubicBezTo>
                    <a:pt x="5516" y="195"/>
                    <a:pt x="6962" y="298"/>
                    <a:pt x="7444" y="441"/>
                  </a:cubicBezTo>
                  <a:cubicBezTo>
                    <a:pt x="7536" y="411"/>
                    <a:pt x="7597" y="370"/>
                    <a:pt x="7608" y="339"/>
                  </a:cubicBezTo>
                  <a:cubicBezTo>
                    <a:pt x="7608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4664234" y="3487804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5217577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159231" y="345436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5095961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0"/>
            <p:cNvSpPr/>
            <p:nvPr/>
          </p:nvSpPr>
          <p:spPr>
            <a:xfrm>
              <a:off x="5026238" y="345436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4442780" y="36067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4483295" y="36067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4758863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4816445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4880479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4950132" y="345436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4664234" y="3435911"/>
              <a:ext cx="663641" cy="101010"/>
            </a:xfrm>
            <a:custGeom>
              <a:rect b="b" l="l" r="r" t="t"/>
              <a:pathLst>
                <a:path extrusionOk="0" h="1456" w="9566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4731806" y="3457209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4731806" y="3457209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2" y="196"/>
                    <a:pt x="3804" y="196"/>
                  </a:cubicBezTo>
                  <a:cubicBezTo>
                    <a:pt x="5526" y="196"/>
                    <a:pt x="6971" y="298"/>
                    <a:pt x="7443" y="442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4743184" y="3396783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0" y="0"/>
                  </a:moveTo>
                  <a:lnTo>
                    <a:pt x="0" y="1149"/>
                  </a:lnTo>
                  <a:cubicBezTo>
                    <a:pt x="0" y="1548"/>
                    <a:pt x="2143" y="1876"/>
                    <a:pt x="478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5238875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5174910" y="3363344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4750260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4790845" y="3363344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4837743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4895395" y="3363344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4959359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5029082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4743184" y="3344890"/>
              <a:ext cx="663641" cy="100316"/>
            </a:xfrm>
            <a:custGeom>
              <a:rect b="b" l="l" r="r" t="t"/>
              <a:pathLst>
                <a:path extrusionOk="0" h="1446" w="9566">
                  <a:moveTo>
                    <a:pt x="4788" y="0"/>
                  </a:moveTo>
                  <a:cubicBezTo>
                    <a:pt x="2143" y="0"/>
                    <a:pt x="0" y="318"/>
                    <a:pt x="0" y="728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23" y="1446"/>
                    <a:pt x="9565" y="1128"/>
                    <a:pt x="9565" y="72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4811450" y="3366188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89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4811450" y="3366188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370"/>
                    <a:pt x="52" y="400"/>
                    <a:pt x="165" y="44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41"/>
                  </a:cubicBezTo>
                  <a:cubicBezTo>
                    <a:pt x="7546" y="400"/>
                    <a:pt x="7607" y="370"/>
                    <a:pt x="7607" y="339"/>
                  </a:cubicBezTo>
                  <a:cubicBezTo>
                    <a:pt x="7607" y="154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4679150" y="3304999"/>
              <a:ext cx="664335" cy="130980"/>
            </a:xfrm>
            <a:custGeom>
              <a:rect b="b" l="l" r="r" t="t"/>
              <a:pathLst>
                <a:path extrusionOk="0" h="1888" w="9576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88" y="1887"/>
                  </a:cubicBezTo>
                  <a:cubicBezTo>
                    <a:pt x="7433" y="1887"/>
                    <a:pt x="9576" y="1559"/>
                    <a:pt x="9576" y="1159"/>
                  </a:cubicBezTo>
                  <a:lnTo>
                    <a:pt x="957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5279460" y="3271629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5232492" y="3271629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4498905" y="3424029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4773779" y="3271629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4831361" y="3271629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4895395" y="3271629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4965048" y="3271629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4679150" y="3253106"/>
              <a:ext cx="663641" cy="101079"/>
            </a:xfrm>
            <a:custGeom>
              <a:rect b="b" l="l" r="r" t="t"/>
              <a:pathLst>
                <a:path extrusionOk="0" h="1457" w="9566">
                  <a:moveTo>
                    <a:pt x="4778" y="1"/>
                  </a:moveTo>
                  <a:cubicBezTo>
                    <a:pt x="2143" y="1"/>
                    <a:pt x="1" y="329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4747416" y="3275167"/>
              <a:ext cx="527805" cy="46273"/>
            </a:xfrm>
            <a:custGeom>
              <a:rect b="b" l="l" r="r" t="t"/>
              <a:pathLst>
                <a:path extrusionOk="0" h="667" w="7608">
                  <a:moveTo>
                    <a:pt x="3804" y="0"/>
                  </a:moveTo>
                  <a:cubicBezTo>
                    <a:pt x="1703" y="0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4746722" y="3275167"/>
              <a:ext cx="528499" cy="29901"/>
            </a:xfrm>
            <a:custGeom>
              <a:rect b="b" l="l" r="r" t="t"/>
              <a:pathLst>
                <a:path extrusionOk="0" h="431" w="7618">
                  <a:moveTo>
                    <a:pt x="3804" y="0"/>
                  </a:moveTo>
                  <a:cubicBezTo>
                    <a:pt x="1702" y="0"/>
                    <a:pt x="1" y="144"/>
                    <a:pt x="1" y="339"/>
                  </a:cubicBezTo>
                  <a:cubicBezTo>
                    <a:pt x="1" y="369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18" y="369"/>
                    <a:pt x="7607" y="339"/>
                  </a:cubicBezTo>
                  <a:cubicBezTo>
                    <a:pt x="7607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4736801" y="3213978"/>
              <a:ext cx="663572" cy="130217"/>
            </a:xfrm>
            <a:custGeom>
              <a:rect b="b" l="l" r="r" t="t"/>
              <a:pathLst>
                <a:path extrusionOk="0" h="1877" w="9565">
                  <a:moveTo>
                    <a:pt x="0" y="1"/>
                  </a:moveTo>
                  <a:lnTo>
                    <a:pt x="0" y="1149"/>
                  </a:lnTo>
                  <a:cubicBezTo>
                    <a:pt x="0" y="1549"/>
                    <a:pt x="2143" y="1877"/>
                    <a:pt x="4777" y="1877"/>
                  </a:cubicBezTo>
                  <a:cubicBezTo>
                    <a:pt x="7422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5290074" y="3180539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5231799" y="3180539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4736801" y="3162085"/>
              <a:ext cx="663572" cy="101079"/>
            </a:xfrm>
            <a:custGeom>
              <a:rect b="b" l="l" r="r" t="t"/>
              <a:pathLst>
                <a:path extrusionOk="0" h="1457" w="9565">
                  <a:moveTo>
                    <a:pt x="4777" y="0"/>
                  </a:moveTo>
                  <a:cubicBezTo>
                    <a:pt x="2143" y="0"/>
                    <a:pt x="0" y="329"/>
                    <a:pt x="0" y="728"/>
                  </a:cubicBezTo>
                  <a:cubicBezTo>
                    <a:pt x="0" y="1128"/>
                    <a:pt x="2143" y="1456"/>
                    <a:pt x="4777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9"/>
                    <a:pt x="7422" y="0"/>
                    <a:pt x="4777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4805067" y="3183383"/>
              <a:ext cx="527042" cy="47036"/>
            </a:xfrm>
            <a:custGeom>
              <a:rect b="b" l="l" r="r" t="t"/>
              <a:pathLst>
                <a:path extrusionOk="0" h="678" w="7597">
                  <a:moveTo>
                    <a:pt x="379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8"/>
                    <a:pt x="3793" y="678"/>
                  </a:cubicBezTo>
                  <a:cubicBezTo>
                    <a:pt x="5895" y="678"/>
                    <a:pt x="7597" y="524"/>
                    <a:pt x="7597" y="339"/>
                  </a:cubicBezTo>
                  <a:cubicBezTo>
                    <a:pt x="7597" y="155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4804374" y="3183383"/>
              <a:ext cx="527736" cy="30664"/>
            </a:xfrm>
            <a:custGeom>
              <a:rect b="b" l="l" r="r" t="t"/>
              <a:pathLst>
                <a:path extrusionOk="0" h="442" w="7607">
                  <a:moveTo>
                    <a:pt x="380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1" y="206"/>
                    <a:pt x="3803" y="206"/>
                  </a:cubicBezTo>
                  <a:cubicBezTo>
                    <a:pt x="5526" y="206"/>
                    <a:pt x="6971" y="298"/>
                    <a:pt x="7443" y="442"/>
                  </a:cubicBezTo>
                  <a:cubicBezTo>
                    <a:pt x="7555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3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4672074" y="3278706"/>
              <a:ext cx="500055" cy="729270"/>
            </a:xfrm>
            <a:custGeom>
              <a:rect b="b" l="l" r="r" t="t"/>
              <a:pathLst>
                <a:path extrusionOk="0" h="10512" w="7208">
                  <a:moveTo>
                    <a:pt x="2338" y="1"/>
                  </a:moveTo>
                  <a:lnTo>
                    <a:pt x="0" y="10191"/>
                  </a:lnTo>
                  <a:lnTo>
                    <a:pt x="923" y="10406"/>
                  </a:lnTo>
                  <a:cubicBezTo>
                    <a:pt x="1228" y="10477"/>
                    <a:pt x="1535" y="10511"/>
                    <a:pt x="1839" y="10511"/>
                  </a:cubicBezTo>
                  <a:cubicBezTo>
                    <a:pt x="3981" y="10511"/>
                    <a:pt x="5987" y="8805"/>
                    <a:pt x="6561" y="6336"/>
                  </a:cubicBezTo>
                  <a:cubicBezTo>
                    <a:pt x="7207" y="3527"/>
                    <a:pt x="5721" y="780"/>
                    <a:pt x="3271" y="216"/>
                  </a:cubicBezTo>
                  <a:lnTo>
                    <a:pt x="2338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4384025" y="3268577"/>
              <a:ext cx="709151" cy="721361"/>
            </a:xfrm>
            <a:custGeom>
              <a:rect b="b" l="l" r="r" t="t"/>
              <a:pathLst>
                <a:path extrusionOk="0" h="10398" w="10222">
                  <a:moveTo>
                    <a:pt x="5369" y="0"/>
                  </a:moveTo>
                  <a:cubicBezTo>
                    <a:pt x="3227" y="0"/>
                    <a:pt x="1222" y="1706"/>
                    <a:pt x="657" y="4176"/>
                  </a:cubicBezTo>
                  <a:cubicBezTo>
                    <a:pt x="0" y="6984"/>
                    <a:pt x="1477" y="9732"/>
                    <a:pt x="3937" y="10296"/>
                  </a:cubicBezTo>
                  <a:cubicBezTo>
                    <a:pt x="4240" y="10365"/>
                    <a:pt x="4543" y="10398"/>
                    <a:pt x="4843" y="10398"/>
                  </a:cubicBezTo>
                  <a:cubicBezTo>
                    <a:pt x="6997" y="10398"/>
                    <a:pt x="9009" y="8691"/>
                    <a:pt x="9575" y="6226"/>
                  </a:cubicBezTo>
                  <a:cubicBezTo>
                    <a:pt x="10221" y="3407"/>
                    <a:pt x="8745" y="670"/>
                    <a:pt x="6285" y="106"/>
                  </a:cubicBezTo>
                  <a:cubicBezTo>
                    <a:pt x="5979" y="34"/>
                    <a:pt x="5673" y="0"/>
                    <a:pt x="536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4403242" y="3268577"/>
              <a:ext cx="598914" cy="596972"/>
            </a:xfrm>
            <a:custGeom>
              <a:rect b="b" l="l" r="r" t="t"/>
              <a:pathLst>
                <a:path extrusionOk="0" h="8605" w="8633">
                  <a:moveTo>
                    <a:pt x="5099" y="0"/>
                  </a:moveTo>
                  <a:cubicBezTo>
                    <a:pt x="2950" y="0"/>
                    <a:pt x="945" y="1706"/>
                    <a:pt x="380" y="4176"/>
                  </a:cubicBezTo>
                  <a:cubicBezTo>
                    <a:pt x="0" y="5816"/>
                    <a:pt x="349" y="7435"/>
                    <a:pt x="1189" y="8604"/>
                  </a:cubicBezTo>
                  <a:cubicBezTo>
                    <a:pt x="400" y="7343"/>
                    <a:pt x="164" y="5816"/>
                    <a:pt x="513" y="4381"/>
                  </a:cubicBezTo>
                  <a:cubicBezTo>
                    <a:pt x="1078" y="1911"/>
                    <a:pt x="3083" y="205"/>
                    <a:pt x="5232" y="205"/>
                  </a:cubicBezTo>
                  <a:cubicBezTo>
                    <a:pt x="5537" y="205"/>
                    <a:pt x="5844" y="239"/>
                    <a:pt x="6151" y="311"/>
                  </a:cubicBezTo>
                  <a:cubicBezTo>
                    <a:pt x="7156" y="547"/>
                    <a:pt x="8048" y="1151"/>
                    <a:pt x="8632" y="2002"/>
                  </a:cubicBezTo>
                  <a:cubicBezTo>
                    <a:pt x="8048" y="1049"/>
                    <a:pt x="7105" y="362"/>
                    <a:pt x="6018" y="106"/>
                  </a:cubicBezTo>
                  <a:cubicBezTo>
                    <a:pt x="5711" y="34"/>
                    <a:pt x="5404" y="0"/>
                    <a:pt x="5099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4474352" y="3356892"/>
              <a:ext cx="531343" cy="560619"/>
            </a:xfrm>
            <a:custGeom>
              <a:rect b="b" l="l" r="r" t="t"/>
              <a:pathLst>
                <a:path extrusionOk="0" h="8081" w="7659">
                  <a:moveTo>
                    <a:pt x="4100" y="0"/>
                  </a:moveTo>
                  <a:cubicBezTo>
                    <a:pt x="2484" y="0"/>
                    <a:pt x="946" y="1344"/>
                    <a:pt x="503" y="3272"/>
                  </a:cubicBezTo>
                  <a:cubicBezTo>
                    <a:pt x="0" y="5465"/>
                    <a:pt x="1087" y="7577"/>
                    <a:pt x="2922" y="8008"/>
                  </a:cubicBezTo>
                  <a:cubicBezTo>
                    <a:pt x="3136" y="8057"/>
                    <a:pt x="3351" y="8080"/>
                    <a:pt x="3565" y="8080"/>
                  </a:cubicBezTo>
                  <a:cubicBezTo>
                    <a:pt x="5181" y="8080"/>
                    <a:pt x="6712" y="6728"/>
                    <a:pt x="7156" y="4799"/>
                  </a:cubicBezTo>
                  <a:cubicBezTo>
                    <a:pt x="7658" y="2615"/>
                    <a:pt x="6582" y="493"/>
                    <a:pt x="4747" y="73"/>
                  </a:cubicBezTo>
                  <a:cubicBezTo>
                    <a:pt x="4531" y="24"/>
                    <a:pt x="4315" y="0"/>
                    <a:pt x="4100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4472895" y="3349053"/>
              <a:ext cx="531343" cy="560619"/>
            </a:xfrm>
            <a:custGeom>
              <a:rect b="b" l="l" r="r" t="t"/>
              <a:pathLst>
                <a:path extrusionOk="0" h="8081" w="7659">
                  <a:moveTo>
                    <a:pt x="4101" y="0"/>
                  </a:moveTo>
                  <a:cubicBezTo>
                    <a:pt x="2484" y="0"/>
                    <a:pt x="947" y="1345"/>
                    <a:pt x="503" y="3272"/>
                  </a:cubicBezTo>
                  <a:cubicBezTo>
                    <a:pt x="1" y="5466"/>
                    <a:pt x="1088" y="7577"/>
                    <a:pt x="2923" y="8008"/>
                  </a:cubicBezTo>
                  <a:cubicBezTo>
                    <a:pt x="3137" y="8057"/>
                    <a:pt x="3352" y="8081"/>
                    <a:pt x="3566" y="8081"/>
                  </a:cubicBezTo>
                  <a:cubicBezTo>
                    <a:pt x="5181" y="8081"/>
                    <a:pt x="6713" y="6728"/>
                    <a:pt x="7156" y="4799"/>
                  </a:cubicBezTo>
                  <a:cubicBezTo>
                    <a:pt x="7659" y="2616"/>
                    <a:pt x="6582" y="494"/>
                    <a:pt x="4747" y="73"/>
                  </a:cubicBezTo>
                  <a:cubicBezTo>
                    <a:pt x="4532" y="24"/>
                    <a:pt x="4316" y="0"/>
                    <a:pt x="4101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4472895" y="3354811"/>
              <a:ext cx="325091" cy="554861"/>
            </a:xfrm>
            <a:custGeom>
              <a:rect b="b" l="l" r="r" t="t"/>
              <a:pathLst>
                <a:path extrusionOk="0" h="7998" w="4686">
                  <a:moveTo>
                    <a:pt x="3384" y="1"/>
                  </a:moveTo>
                  <a:lnTo>
                    <a:pt x="3384" y="1"/>
                  </a:lnTo>
                  <a:cubicBezTo>
                    <a:pt x="2051" y="329"/>
                    <a:pt x="883" y="1549"/>
                    <a:pt x="503" y="3189"/>
                  </a:cubicBezTo>
                  <a:cubicBezTo>
                    <a:pt x="1" y="5383"/>
                    <a:pt x="1088" y="7494"/>
                    <a:pt x="2923" y="7925"/>
                  </a:cubicBezTo>
                  <a:cubicBezTo>
                    <a:pt x="3136" y="7974"/>
                    <a:pt x="3353" y="7998"/>
                    <a:pt x="3570" y="7998"/>
                  </a:cubicBezTo>
                  <a:cubicBezTo>
                    <a:pt x="3949" y="7998"/>
                    <a:pt x="4328" y="7925"/>
                    <a:pt x="4686" y="7781"/>
                  </a:cubicBezTo>
                  <a:lnTo>
                    <a:pt x="4686" y="7781"/>
                  </a:lnTo>
                  <a:cubicBezTo>
                    <a:pt x="4455" y="7839"/>
                    <a:pt x="4221" y="7867"/>
                    <a:pt x="3988" y="7867"/>
                  </a:cubicBezTo>
                  <a:cubicBezTo>
                    <a:pt x="3765" y="7867"/>
                    <a:pt x="3543" y="7842"/>
                    <a:pt x="3322" y="7792"/>
                  </a:cubicBezTo>
                  <a:cubicBezTo>
                    <a:pt x="1487" y="7371"/>
                    <a:pt x="401" y="5249"/>
                    <a:pt x="903" y="3066"/>
                  </a:cubicBezTo>
                  <a:cubicBezTo>
                    <a:pt x="1252" y="1590"/>
                    <a:pt x="2225" y="462"/>
                    <a:pt x="338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4609497" y="3450064"/>
              <a:ext cx="255369" cy="341256"/>
            </a:xfrm>
            <a:custGeom>
              <a:rect b="b" l="l" r="r" t="t"/>
              <a:pathLst>
                <a:path extrusionOk="0" h="4919" w="3681">
                  <a:moveTo>
                    <a:pt x="2258" y="0"/>
                  </a:moveTo>
                  <a:cubicBezTo>
                    <a:pt x="2236" y="0"/>
                    <a:pt x="2213" y="9"/>
                    <a:pt x="2194" y="22"/>
                  </a:cubicBezTo>
                  <a:cubicBezTo>
                    <a:pt x="2153" y="32"/>
                    <a:pt x="2132" y="63"/>
                    <a:pt x="2122" y="104"/>
                  </a:cubicBezTo>
                  <a:lnTo>
                    <a:pt x="1989" y="493"/>
                  </a:lnTo>
                  <a:cubicBezTo>
                    <a:pt x="1951" y="491"/>
                    <a:pt x="1911" y="490"/>
                    <a:pt x="1872" y="490"/>
                  </a:cubicBezTo>
                  <a:cubicBezTo>
                    <a:pt x="1754" y="490"/>
                    <a:pt x="1635" y="501"/>
                    <a:pt x="1528" y="524"/>
                  </a:cubicBezTo>
                  <a:cubicBezTo>
                    <a:pt x="1384" y="555"/>
                    <a:pt x="1251" y="596"/>
                    <a:pt x="1118" y="657"/>
                  </a:cubicBezTo>
                  <a:cubicBezTo>
                    <a:pt x="1015" y="719"/>
                    <a:pt x="913" y="791"/>
                    <a:pt x="820" y="873"/>
                  </a:cubicBezTo>
                  <a:cubicBezTo>
                    <a:pt x="749" y="944"/>
                    <a:pt x="687" y="1037"/>
                    <a:pt x="656" y="1129"/>
                  </a:cubicBezTo>
                  <a:cubicBezTo>
                    <a:pt x="646" y="1160"/>
                    <a:pt x="646" y="1201"/>
                    <a:pt x="656" y="1221"/>
                  </a:cubicBezTo>
                  <a:cubicBezTo>
                    <a:pt x="677" y="1252"/>
                    <a:pt x="697" y="1272"/>
                    <a:pt x="728" y="1283"/>
                  </a:cubicBezTo>
                  <a:lnTo>
                    <a:pt x="1415" y="1498"/>
                  </a:lnTo>
                  <a:cubicBezTo>
                    <a:pt x="1456" y="1508"/>
                    <a:pt x="1497" y="1508"/>
                    <a:pt x="1538" y="1508"/>
                  </a:cubicBezTo>
                  <a:cubicBezTo>
                    <a:pt x="1579" y="1498"/>
                    <a:pt x="1610" y="1488"/>
                    <a:pt x="1651" y="1478"/>
                  </a:cubicBezTo>
                  <a:lnTo>
                    <a:pt x="1712" y="1436"/>
                  </a:lnTo>
                  <a:cubicBezTo>
                    <a:pt x="1753" y="1416"/>
                    <a:pt x="1794" y="1395"/>
                    <a:pt x="1835" y="1395"/>
                  </a:cubicBezTo>
                  <a:cubicBezTo>
                    <a:pt x="1897" y="1375"/>
                    <a:pt x="1948" y="1365"/>
                    <a:pt x="2009" y="1365"/>
                  </a:cubicBezTo>
                  <a:cubicBezTo>
                    <a:pt x="2091" y="1375"/>
                    <a:pt x="2174" y="1385"/>
                    <a:pt x="2256" y="1416"/>
                  </a:cubicBezTo>
                  <a:cubicBezTo>
                    <a:pt x="2317" y="1436"/>
                    <a:pt x="2379" y="1457"/>
                    <a:pt x="2440" y="1488"/>
                  </a:cubicBezTo>
                  <a:cubicBezTo>
                    <a:pt x="2491" y="1508"/>
                    <a:pt x="2543" y="1539"/>
                    <a:pt x="2584" y="1570"/>
                  </a:cubicBezTo>
                  <a:cubicBezTo>
                    <a:pt x="2625" y="1611"/>
                    <a:pt x="2655" y="1642"/>
                    <a:pt x="2676" y="1693"/>
                  </a:cubicBezTo>
                  <a:cubicBezTo>
                    <a:pt x="2696" y="1734"/>
                    <a:pt x="2696" y="1785"/>
                    <a:pt x="2676" y="1836"/>
                  </a:cubicBezTo>
                  <a:cubicBezTo>
                    <a:pt x="2666" y="1888"/>
                    <a:pt x="2635" y="1929"/>
                    <a:pt x="2584" y="1949"/>
                  </a:cubicBezTo>
                  <a:cubicBezTo>
                    <a:pt x="2522" y="1980"/>
                    <a:pt x="2461" y="2000"/>
                    <a:pt x="2389" y="2000"/>
                  </a:cubicBezTo>
                  <a:cubicBezTo>
                    <a:pt x="2276" y="2000"/>
                    <a:pt x="2163" y="2000"/>
                    <a:pt x="2050" y="1990"/>
                  </a:cubicBezTo>
                  <a:cubicBezTo>
                    <a:pt x="1917" y="1980"/>
                    <a:pt x="1743" y="1959"/>
                    <a:pt x="1538" y="1939"/>
                  </a:cubicBezTo>
                  <a:cubicBezTo>
                    <a:pt x="1430" y="1927"/>
                    <a:pt x="1325" y="1922"/>
                    <a:pt x="1220" y="1922"/>
                  </a:cubicBezTo>
                  <a:cubicBezTo>
                    <a:pt x="1146" y="1922"/>
                    <a:pt x="1071" y="1924"/>
                    <a:pt x="995" y="1929"/>
                  </a:cubicBezTo>
                  <a:cubicBezTo>
                    <a:pt x="841" y="1939"/>
                    <a:pt x="697" y="1980"/>
                    <a:pt x="564" y="2041"/>
                  </a:cubicBezTo>
                  <a:cubicBezTo>
                    <a:pt x="441" y="2103"/>
                    <a:pt x="338" y="2185"/>
                    <a:pt x="256" y="2287"/>
                  </a:cubicBezTo>
                  <a:cubicBezTo>
                    <a:pt x="164" y="2410"/>
                    <a:pt x="92" y="2554"/>
                    <a:pt x="51" y="2697"/>
                  </a:cubicBezTo>
                  <a:cubicBezTo>
                    <a:pt x="10" y="2831"/>
                    <a:pt x="0" y="2974"/>
                    <a:pt x="10" y="3118"/>
                  </a:cubicBezTo>
                  <a:cubicBezTo>
                    <a:pt x="31" y="3261"/>
                    <a:pt x="82" y="3395"/>
                    <a:pt x="154" y="3518"/>
                  </a:cubicBezTo>
                  <a:cubicBezTo>
                    <a:pt x="226" y="3651"/>
                    <a:pt x="328" y="3764"/>
                    <a:pt x="441" y="3866"/>
                  </a:cubicBezTo>
                  <a:cubicBezTo>
                    <a:pt x="574" y="3979"/>
                    <a:pt x="718" y="4071"/>
                    <a:pt x="872" y="4143"/>
                  </a:cubicBezTo>
                  <a:lnTo>
                    <a:pt x="759" y="4522"/>
                  </a:lnTo>
                  <a:cubicBezTo>
                    <a:pt x="749" y="4553"/>
                    <a:pt x="749" y="4594"/>
                    <a:pt x="769" y="4625"/>
                  </a:cubicBezTo>
                  <a:cubicBezTo>
                    <a:pt x="790" y="4666"/>
                    <a:pt x="820" y="4696"/>
                    <a:pt x="851" y="4707"/>
                  </a:cubicBezTo>
                  <a:lnTo>
                    <a:pt x="1538" y="4912"/>
                  </a:lnTo>
                  <a:cubicBezTo>
                    <a:pt x="1555" y="4916"/>
                    <a:pt x="1572" y="4918"/>
                    <a:pt x="1588" y="4918"/>
                  </a:cubicBezTo>
                  <a:cubicBezTo>
                    <a:pt x="1611" y="4918"/>
                    <a:pt x="1633" y="4913"/>
                    <a:pt x="1651" y="4901"/>
                  </a:cubicBezTo>
                  <a:cubicBezTo>
                    <a:pt x="1692" y="4881"/>
                    <a:pt x="1712" y="4850"/>
                    <a:pt x="1722" y="4819"/>
                  </a:cubicBezTo>
                  <a:lnTo>
                    <a:pt x="1845" y="4430"/>
                  </a:lnTo>
                  <a:cubicBezTo>
                    <a:pt x="1904" y="4437"/>
                    <a:pt x="1963" y="4441"/>
                    <a:pt x="2023" y="4441"/>
                  </a:cubicBezTo>
                  <a:cubicBezTo>
                    <a:pt x="2132" y="4441"/>
                    <a:pt x="2242" y="4429"/>
                    <a:pt x="2348" y="4409"/>
                  </a:cubicBezTo>
                  <a:cubicBezTo>
                    <a:pt x="2491" y="4379"/>
                    <a:pt x="2635" y="4338"/>
                    <a:pt x="2768" y="4266"/>
                  </a:cubicBezTo>
                  <a:cubicBezTo>
                    <a:pt x="2881" y="4215"/>
                    <a:pt x="2983" y="4133"/>
                    <a:pt x="3076" y="4040"/>
                  </a:cubicBezTo>
                  <a:cubicBezTo>
                    <a:pt x="3158" y="3958"/>
                    <a:pt x="3219" y="3856"/>
                    <a:pt x="3260" y="3743"/>
                  </a:cubicBezTo>
                  <a:cubicBezTo>
                    <a:pt x="3270" y="3712"/>
                    <a:pt x="3270" y="3682"/>
                    <a:pt x="3250" y="3651"/>
                  </a:cubicBezTo>
                  <a:cubicBezTo>
                    <a:pt x="3240" y="3630"/>
                    <a:pt x="3219" y="3610"/>
                    <a:pt x="3188" y="3600"/>
                  </a:cubicBezTo>
                  <a:lnTo>
                    <a:pt x="2502" y="3384"/>
                  </a:lnTo>
                  <a:cubicBezTo>
                    <a:pt x="2473" y="3377"/>
                    <a:pt x="2444" y="3370"/>
                    <a:pt x="2415" y="3370"/>
                  </a:cubicBezTo>
                  <a:cubicBezTo>
                    <a:pt x="2403" y="3370"/>
                    <a:pt x="2391" y="3371"/>
                    <a:pt x="2379" y="3374"/>
                  </a:cubicBezTo>
                  <a:cubicBezTo>
                    <a:pt x="2348" y="3374"/>
                    <a:pt x="2317" y="3384"/>
                    <a:pt x="2276" y="3395"/>
                  </a:cubicBezTo>
                  <a:lnTo>
                    <a:pt x="2194" y="3446"/>
                  </a:lnTo>
                  <a:cubicBezTo>
                    <a:pt x="2153" y="3477"/>
                    <a:pt x="2102" y="3497"/>
                    <a:pt x="2050" y="3507"/>
                  </a:cubicBezTo>
                  <a:cubicBezTo>
                    <a:pt x="1989" y="3528"/>
                    <a:pt x="1917" y="3538"/>
                    <a:pt x="1856" y="3538"/>
                  </a:cubicBezTo>
                  <a:cubicBezTo>
                    <a:pt x="1753" y="3538"/>
                    <a:pt x="1661" y="3528"/>
                    <a:pt x="1579" y="3497"/>
                  </a:cubicBezTo>
                  <a:cubicBezTo>
                    <a:pt x="1415" y="3456"/>
                    <a:pt x="1271" y="3384"/>
                    <a:pt x="1128" y="3292"/>
                  </a:cubicBezTo>
                  <a:cubicBezTo>
                    <a:pt x="1036" y="3241"/>
                    <a:pt x="984" y="3128"/>
                    <a:pt x="1015" y="3025"/>
                  </a:cubicBezTo>
                  <a:cubicBezTo>
                    <a:pt x="1025" y="2964"/>
                    <a:pt x="1066" y="2923"/>
                    <a:pt x="1118" y="2913"/>
                  </a:cubicBezTo>
                  <a:cubicBezTo>
                    <a:pt x="1185" y="2896"/>
                    <a:pt x="1245" y="2879"/>
                    <a:pt x="1309" y="2879"/>
                  </a:cubicBezTo>
                  <a:cubicBezTo>
                    <a:pt x="1324" y="2879"/>
                    <a:pt x="1338" y="2880"/>
                    <a:pt x="1353" y="2882"/>
                  </a:cubicBezTo>
                  <a:cubicBezTo>
                    <a:pt x="1386" y="2879"/>
                    <a:pt x="1420" y="2878"/>
                    <a:pt x="1454" y="2878"/>
                  </a:cubicBezTo>
                  <a:cubicBezTo>
                    <a:pt x="1547" y="2878"/>
                    <a:pt x="1643" y="2887"/>
                    <a:pt x="1733" y="2902"/>
                  </a:cubicBezTo>
                  <a:cubicBezTo>
                    <a:pt x="1876" y="2913"/>
                    <a:pt x="2061" y="2933"/>
                    <a:pt x="2256" y="2943"/>
                  </a:cubicBezTo>
                  <a:cubicBezTo>
                    <a:pt x="2343" y="2953"/>
                    <a:pt x="2426" y="2957"/>
                    <a:pt x="2505" y="2957"/>
                  </a:cubicBezTo>
                  <a:cubicBezTo>
                    <a:pt x="2775" y="2957"/>
                    <a:pt x="2993" y="2903"/>
                    <a:pt x="3168" y="2800"/>
                  </a:cubicBezTo>
                  <a:cubicBezTo>
                    <a:pt x="3393" y="2656"/>
                    <a:pt x="3568" y="2431"/>
                    <a:pt x="3629" y="2164"/>
                  </a:cubicBezTo>
                  <a:cubicBezTo>
                    <a:pt x="3670" y="2041"/>
                    <a:pt x="3680" y="1918"/>
                    <a:pt x="3670" y="1785"/>
                  </a:cubicBezTo>
                  <a:cubicBezTo>
                    <a:pt x="3660" y="1662"/>
                    <a:pt x="3629" y="1539"/>
                    <a:pt x="3578" y="1416"/>
                  </a:cubicBezTo>
                  <a:cubicBezTo>
                    <a:pt x="3516" y="1293"/>
                    <a:pt x="3434" y="1180"/>
                    <a:pt x="3332" y="1078"/>
                  </a:cubicBezTo>
                  <a:cubicBezTo>
                    <a:pt x="3229" y="965"/>
                    <a:pt x="3096" y="862"/>
                    <a:pt x="2963" y="791"/>
                  </a:cubicBezTo>
                  <a:lnTo>
                    <a:pt x="3086" y="401"/>
                  </a:lnTo>
                  <a:cubicBezTo>
                    <a:pt x="3096" y="360"/>
                    <a:pt x="3086" y="319"/>
                    <a:pt x="3076" y="288"/>
                  </a:cubicBezTo>
                  <a:cubicBezTo>
                    <a:pt x="3055" y="258"/>
                    <a:pt x="3024" y="227"/>
                    <a:pt x="2983" y="217"/>
                  </a:cubicBezTo>
                  <a:lnTo>
                    <a:pt x="2297" y="12"/>
                  </a:lnTo>
                  <a:cubicBezTo>
                    <a:pt x="2285" y="4"/>
                    <a:pt x="2272" y="0"/>
                    <a:pt x="225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4601657" y="3443265"/>
              <a:ext cx="256063" cy="341464"/>
            </a:xfrm>
            <a:custGeom>
              <a:rect b="b" l="l" r="r" t="t"/>
              <a:pathLst>
                <a:path extrusionOk="0" h="4922" w="3691">
                  <a:moveTo>
                    <a:pt x="2257" y="0"/>
                  </a:moveTo>
                  <a:cubicBezTo>
                    <a:pt x="2234" y="0"/>
                    <a:pt x="2212" y="5"/>
                    <a:pt x="2194" y="17"/>
                  </a:cubicBezTo>
                  <a:cubicBezTo>
                    <a:pt x="2153" y="38"/>
                    <a:pt x="2133" y="69"/>
                    <a:pt x="2122" y="110"/>
                  </a:cubicBezTo>
                  <a:lnTo>
                    <a:pt x="1999" y="489"/>
                  </a:lnTo>
                  <a:cubicBezTo>
                    <a:pt x="1961" y="486"/>
                    <a:pt x="1922" y="485"/>
                    <a:pt x="1883" y="485"/>
                  </a:cubicBezTo>
                  <a:cubicBezTo>
                    <a:pt x="1764" y="485"/>
                    <a:pt x="1643" y="497"/>
                    <a:pt x="1528" y="520"/>
                  </a:cubicBezTo>
                  <a:cubicBezTo>
                    <a:pt x="1384" y="550"/>
                    <a:pt x="1251" y="602"/>
                    <a:pt x="1128" y="663"/>
                  </a:cubicBezTo>
                  <a:cubicBezTo>
                    <a:pt x="1015" y="725"/>
                    <a:pt x="913" y="796"/>
                    <a:pt x="821" y="878"/>
                  </a:cubicBezTo>
                  <a:cubicBezTo>
                    <a:pt x="749" y="950"/>
                    <a:pt x="687" y="1042"/>
                    <a:pt x="657" y="1135"/>
                  </a:cubicBezTo>
                  <a:cubicBezTo>
                    <a:pt x="646" y="1165"/>
                    <a:pt x="646" y="1196"/>
                    <a:pt x="667" y="1227"/>
                  </a:cubicBezTo>
                  <a:cubicBezTo>
                    <a:pt x="677" y="1258"/>
                    <a:pt x="698" y="1278"/>
                    <a:pt x="728" y="1278"/>
                  </a:cubicBezTo>
                  <a:lnTo>
                    <a:pt x="1415" y="1493"/>
                  </a:lnTo>
                  <a:cubicBezTo>
                    <a:pt x="1444" y="1501"/>
                    <a:pt x="1473" y="1508"/>
                    <a:pt x="1502" y="1508"/>
                  </a:cubicBezTo>
                  <a:cubicBezTo>
                    <a:pt x="1514" y="1508"/>
                    <a:pt x="1526" y="1507"/>
                    <a:pt x="1538" y="1504"/>
                  </a:cubicBezTo>
                  <a:cubicBezTo>
                    <a:pt x="1579" y="1504"/>
                    <a:pt x="1620" y="1493"/>
                    <a:pt x="1651" y="1473"/>
                  </a:cubicBezTo>
                  <a:lnTo>
                    <a:pt x="1723" y="1432"/>
                  </a:lnTo>
                  <a:cubicBezTo>
                    <a:pt x="1753" y="1411"/>
                    <a:pt x="1794" y="1401"/>
                    <a:pt x="1835" y="1391"/>
                  </a:cubicBezTo>
                  <a:cubicBezTo>
                    <a:pt x="1897" y="1381"/>
                    <a:pt x="1958" y="1370"/>
                    <a:pt x="2020" y="1370"/>
                  </a:cubicBezTo>
                  <a:cubicBezTo>
                    <a:pt x="2102" y="1370"/>
                    <a:pt x="2174" y="1391"/>
                    <a:pt x="2256" y="1411"/>
                  </a:cubicBezTo>
                  <a:cubicBezTo>
                    <a:pt x="2317" y="1432"/>
                    <a:pt x="2379" y="1452"/>
                    <a:pt x="2440" y="1483"/>
                  </a:cubicBezTo>
                  <a:cubicBezTo>
                    <a:pt x="2492" y="1514"/>
                    <a:pt x="2543" y="1545"/>
                    <a:pt x="2594" y="1576"/>
                  </a:cubicBezTo>
                  <a:cubicBezTo>
                    <a:pt x="2635" y="1606"/>
                    <a:pt x="2666" y="1647"/>
                    <a:pt x="2686" y="1688"/>
                  </a:cubicBezTo>
                  <a:cubicBezTo>
                    <a:pt x="2697" y="1740"/>
                    <a:pt x="2697" y="1791"/>
                    <a:pt x="2686" y="1832"/>
                  </a:cubicBezTo>
                  <a:cubicBezTo>
                    <a:pt x="2666" y="1883"/>
                    <a:pt x="2635" y="1924"/>
                    <a:pt x="2594" y="1955"/>
                  </a:cubicBezTo>
                  <a:cubicBezTo>
                    <a:pt x="2533" y="1986"/>
                    <a:pt x="2461" y="1996"/>
                    <a:pt x="2399" y="1996"/>
                  </a:cubicBezTo>
                  <a:cubicBezTo>
                    <a:pt x="2366" y="1999"/>
                    <a:pt x="2333" y="2000"/>
                    <a:pt x="2300" y="2000"/>
                  </a:cubicBezTo>
                  <a:cubicBezTo>
                    <a:pt x="2220" y="2000"/>
                    <a:pt x="2141" y="1993"/>
                    <a:pt x="2061" y="1986"/>
                  </a:cubicBezTo>
                  <a:cubicBezTo>
                    <a:pt x="1917" y="1975"/>
                    <a:pt x="1743" y="1965"/>
                    <a:pt x="1548" y="1934"/>
                  </a:cubicBezTo>
                  <a:cubicBezTo>
                    <a:pt x="1442" y="1928"/>
                    <a:pt x="1335" y="1922"/>
                    <a:pt x="1229" y="1922"/>
                  </a:cubicBezTo>
                  <a:cubicBezTo>
                    <a:pt x="1151" y="1922"/>
                    <a:pt x="1073" y="1926"/>
                    <a:pt x="995" y="1934"/>
                  </a:cubicBezTo>
                  <a:cubicBezTo>
                    <a:pt x="851" y="1945"/>
                    <a:pt x="708" y="1986"/>
                    <a:pt x="575" y="2047"/>
                  </a:cubicBezTo>
                  <a:cubicBezTo>
                    <a:pt x="451" y="2098"/>
                    <a:pt x="339" y="2191"/>
                    <a:pt x="257" y="2293"/>
                  </a:cubicBezTo>
                  <a:cubicBezTo>
                    <a:pt x="164" y="2416"/>
                    <a:pt x="103" y="2549"/>
                    <a:pt x="62" y="2693"/>
                  </a:cubicBezTo>
                  <a:cubicBezTo>
                    <a:pt x="11" y="2836"/>
                    <a:pt x="0" y="2980"/>
                    <a:pt x="21" y="3123"/>
                  </a:cubicBezTo>
                  <a:cubicBezTo>
                    <a:pt x="41" y="3267"/>
                    <a:pt x="82" y="3400"/>
                    <a:pt x="154" y="3523"/>
                  </a:cubicBezTo>
                  <a:cubicBezTo>
                    <a:pt x="236" y="3646"/>
                    <a:pt x="328" y="3769"/>
                    <a:pt x="451" y="3872"/>
                  </a:cubicBezTo>
                  <a:cubicBezTo>
                    <a:pt x="575" y="3974"/>
                    <a:pt x="718" y="4077"/>
                    <a:pt x="882" y="4149"/>
                  </a:cubicBezTo>
                  <a:lnTo>
                    <a:pt x="759" y="4518"/>
                  </a:lnTo>
                  <a:cubicBezTo>
                    <a:pt x="749" y="4559"/>
                    <a:pt x="749" y="4600"/>
                    <a:pt x="769" y="4630"/>
                  </a:cubicBezTo>
                  <a:cubicBezTo>
                    <a:pt x="790" y="4661"/>
                    <a:pt x="821" y="4692"/>
                    <a:pt x="862" y="4702"/>
                  </a:cubicBezTo>
                  <a:lnTo>
                    <a:pt x="1548" y="4917"/>
                  </a:lnTo>
                  <a:cubicBezTo>
                    <a:pt x="1557" y="4920"/>
                    <a:pt x="1566" y="4921"/>
                    <a:pt x="1575" y="4921"/>
                  </a:cubicBezTo>
                  <a:cubicBezTo>
                    <a:pt x="1601" y="4921"/>
                    <a:pt x="1631" y="4912"/>
                    <a:pt x="1661" y="4897"/>
                  </a:cubicBezTo>
                  <a:cubicBezTo>
                    <a:pt x="1692" y="4887"/>
                    <a:pt x="1723" y="4856"/>
                    <a:pt x="1733" y="4815"/>
                  </a:cubicBezTo>
                  <a:lnTo>
                    <a:pt x="1846" y="4436"/>
                  </a:lnTo>
                  <a:cubicBezTo>
                    <a:pt x="1889" y="4438"/>
                    <a:pt x="1932" y="4440"/>
                    <a:pt x="1975" y="4440"/>
                  </a:cubicBezTo>
                  <a:cubicBezTo>
                    <a:pt x="2102" y="4440"/>
                    <a:pt x="2225" y="4428"/>
                    <a:pt x="2348" y="4405"/>
                  </a:cubicBezTo>
                  <a:cubicBezTo>
                    <a:pt x="2492" y="4384"/>
                    <a:pt x="2635" y="4333"/>
                    <a:pt x="2768" y="4272"/>
                  </a:cubicBezTo>
                  <a:cubicBezTo>
                    <a:pt x="2891" y="4210"/>
                    <a:pt x="2994" y="4138"/>
                    <a:pt x="3086" y="4046"/>
                  </a:cubicBezTo>
                  <a:cubicBezTo>
                    <a:pt x="3168" y="3954"/>
                    <a:pt x="3230" y="3862"/>
                    <a:pt x="3271" y="3749"/>
                  </a:cubicBezTo>
                  <a:cubicBezTo>
                    <a:pt x="3271" y="3718"/>
                    <a:pt x="3271" y="3687"/>
                    <a:pt x="3260" y="3657"/>
                  </a:cubicBezTo>
                  <a:cubicBezTo>
                    <a:pt x="3240" y="3626"/>
                    <a:pt x="3219" y="3605"/>
                    <a:pt x="3189" y="3595"/>
                  </a:cubicBezTo>
                  <a:lnTo>
                    <a:pt x="2502" y="3390"/>
                  </a:lnTo>
                  <a:cubicBezTo>
                    <a:pt x="2471" y="3370"/>
                    <a:pt x="2430" y="3370"/>
                    <a:pt x="2389" y="3370"/>
                  </a:cubicBezTo>
                  <a:cubicBezTo>
                    <a:pt x="2348" y="3380"/>
                    <a:pt x="2317" y="3390"/>
                    <a:pt x="2287" y="3400"/>
                  </a:cubicBezTo>
                  <a:cubicBezTo>
                    <a:pt x="2266" y="3411"/>
                    <a:pt x="2235" y="3431"/>
                    <a:pt x="2204" y="3452"/>
                  </a:cubicBezTo>
                  <a:cubicBezTo>
                    <a:pt x="2153" y="3472"/>
                    <a:pt x="2112" y="3493"/>
                    <a:pt x="2061" y="3513"/>
                  </a:cubicBezTo>
                  <a:cubicBezTo>
                    <a:pt x="1989" y="3534"/>
                    <a:pt x="1928" y="3544"/>
                    <a:pt x="1856" y="3544"/>
                  </a:cubicBezTo>
                  <a:cubicBezTo>
                    <a:pt x="1764" y="3544"/>
                    <a:pt x="1671" y="3523"/>
                    <a:pt x="1579" y="3503"/>
                  </a:cubicBezTo>
                  <a:cubicBezTo>
                    <a:pt x="1425" y="3452"/>
                    <a:pt x="1272" y="3390"/>
                    <a:pt x="1138" y="3298"/>
                  </a:cubicBezTo>
                  <a:cubicBezTo>
                    <a:pt x="1036" y="3246"/>
                    <a:pt x="985" y="3134"/>
                    <a:pt x="1015" y="3021"/>
                  </a:cubicBezTo>
                  <a:cubicBezTo>
                    <a:pt x="1036" y="2970"/>
                    <a:pt x="1077" y="2929"/>
                    <a:pt x="1128" y="2908"/>
                  </a:cubicBezTo>
                  <a:cubicBezTo>
                    <a:pt x="1200" y="2888"/>
                    <a:pt x="1282" y="2877"/>
                    <a:pt x="1364" y="2877"/>
                  </a:cubicBezTo>
                  <a:cubicBezTo>
                    <a:pt x="1487" y="2877"/>
                    <a:pt x="1610" y="2888"/>
                    <a:pt x="1733" y="2898"/>
                  </a:cubicBezTo>
                  <a:cubicBezTo>
                    <a:pt x="1876" y="2918"/>
                    <a:pt x="2061" y="2929"/>
                    <a:pt x="2266" y="2949"/>
                  </a:cubicBezTo>
                  <a:cubicBezTo>
                    <a:pt x="2345" y="2956"/>
                    <a:pt x="2421" y="2959"/>
                    <a:pt x="2493" y="2959"/>
                  </a:cubicBezTo>
                  <a:cubicBezTo>
                    <a:pt x="2769" y="2959"/>
                    <a:pt x="2998" y="2911"/>
                    <a:pt x="3168" y="2806"/>
                  </a:cubicBezTo>
                  <a:cubicBezTo>
                    <a:pt x="3404" y="2662"/>
                    <a:pt x="3568" y="2426"/>
                    <a:pt x="3640" y="2160"/>
                  </a:cubicBezTo>
                  <a:cubicBezTo>
                    <a:pt x="3670" y="2047"/>
                    <a:pt x="3691" y="1914"/>
                    <a:pt x="3681" y="1791"/>
                  </a:cubicBezTo>
                  <a:cubicBezTo>
                    <a:pt x="3670" y="1658"/>
                    <a:pt x="3629" y="1534"/>
                    <a:pt x="3578" y="1422"/>
                  </a:cubicBezTo>
                  <a:cubicBezTo>
                    <a:pt x="3517" y="1288"/>
                    <a:pt x="3435" y="1176"/>
                    <a:pt x="3342" y="1083"/>
                  </a:cubicBezTo>
                  <a:cubicBezTo>
                    <a:pt x="3230" y="960"/>
                    <a:pt x="3107" y="868"/>
                    <a:pt x="2973" y="786"/>
                  </a:cubicBezTo>
                  <a:lnTo>
                    <a:pt x="3086" y="407"/>
                  </a:lnTo>
                  <a:cubicBezTo>
                    <a:pt x="3096" y="366"/>
                    <a:pt x="3096" y="325"/>
                    <a:pt x="3076" y="294"/>
                  </a:cubicBezTo>
                  <a:cubicBezTo>
                    <a:pt x="3055" y="253"/>
                    <a:pt x="3025" y="233"/>
                    <a:pt x="2994" y="222"/>
                  </a:cubicBezTo>
                  <a:lnTo>
                    <a:pt x="2307" y="7"/>
                  </a:lnTo>
                  <a:cubicBezTo>
                    <a:pt x="2290" y="3"/>
                    <a:pt x="2273" y="0"/>
                    <a:pt x="2257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5725339" y="3723196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5725339" y="3671303"/>
              <a:ext cx="663641" cy="100316"/>
            </a:xfrm>
            <a:custGeom>
              <a:rect b="b" l="l" r="r" t="t"/>
              <a:pathLst>
                <a:path extrusionOk="0" h="1446" w="9566">
                  <a:moveTo>
                    <a:pt x="4788" y="0"/>
                  </a:moveTo>
                  <a:cubicBezTo>
                    <a:pt x="2143" y="0"/>
                    <a:pt x="1" y="31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5" y="1128"/>
                    <a:pt x="9565" y="71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0"/>
            <p:cNvSpPr/>
            <p:nvPr/>
          </p:nvSpPr>
          <p:spPr>
            <a:xfrm>
              <a:off x="5793605" y="3692671"/>
              <a:ext cx="527805" cy="46967"/>
            </a:xfrm>
            <a:custGeom>
              <a:rect b="b" l="l" r="r" t="t"/>
              <a:pathLst>
                <a:path extrusionOk="0" h="677" w="7608">
                  <a:moveTo>
                    <a:pt x="3804" y="0"/>
                  </a:moveTo>
                  <a:cubicBezTo>
                    <a:pt x="1703" y="0"/>
                    <a:pt x="1" y="154"/>
                    <a:pt x="1" y="338"/>
                  </a:cubicBezTo>
                  <a:cubicBezTo>
                    <a:pt x="1" y="523"/>
                    <a:pt x="1703" y="677"/>
                    <a:pt x="3804" y="677"/>
                  </a:cubicBezTo>
                  <a:cubicBezTo>
                    <a:pt x="5896" y="677"/>
                    <a:pt x="7608" y="523"/>
                    <a:pt x="7608" y="338"/>
                  </a:cubicBezTo>
                  <a:cubicBezTo>
                    <a:pt x="7608" y="154"/>
                    <a:pt x="589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0"/>
            <p:cNvSpPr/>
            <p:nvPr/>
          </p:nvSpPr>
          <p:spPr>
            <a:xfrm>
              <a:off x="5792911" y="3692671"/>
              <a:ext cx="527805" cy="30594"/>
            </a:xfrm>
            <a:custGeom>
              <a:rect b="b" l="l" r="r" t="t"/>
              <a:pathLst>
                <a:path extrusionOk="0" h="441" w="7608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92" y="195"/>
                    <a:pt x="3804" y="195"/>
                  </a:cubicBezTo>
                  <a:cubicBezTo>
                    <a:pt x="552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0"/>
            <p:cNvSpPr/>
            <p:nvPr/>
          </p:nvSpPr>
          <p:spPr>
            <a:xfrm>
              <a:off x="5676984" y="3632175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77"/>
                    <a:pt x="4788" y="1877"/>
                  </a:cubicBezTo>
                  <a:cubicBezTo>
                    <a:pt x="742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0"/>
            <p:cNvSpPr/>
            <p:nvPr/>
          </p:nvSpPr>
          <p:spPr>
            <a:xfrm>
              <a:off x="5676984" y="3580282"/>
              <a:ext cx="663641" cy="101079"/>
            </a:xfrm>
            <a:custGeom>
              <a:rect b="b" l="l" r="r" t="t"/>
              <a:pathLst>
                <a:path extrusionOk="0" h="1457" w="9566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5745250" y="3602343"/>
              <a:ext cx="527111" cy="46273"/>
            </a:xfrm>
            <a:custGeom>
              <a:rect b="b" l="l" r="r" t="t"/>
              <a:pathLst>
                <a:path extrusionOk="0" h="667" w="7598">
                  <a:moveTo>
                    <a:pt x="380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523"/>
                    <a:pt x="1703" y="666"/>
                    <a:pt x="3804" y="666"/>
                  </a:cubicBezTo>
                  <a:cubicBezTo>
                    <a:pt x="5895" y="666"/>
                    <a:pt x="7597" y="523"/>
                    <a:pt x="7597" y="338"/>
                  </a:cubicBezTo>
                  <a:cubicBezTo>
                    <a:pt x="7597" y="144"/>
                    <a:pt x="589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0"/>
            <p:cNvSpPr/>
            <p:nvPr/>
          </p:nvSpPr>
          <p:spPr>
            <a:xfrm>
              <a:off x="5745250" y="3602343"/>
              <a:ext cx="527111" cy="29901"/>
            </a:xfrm>
            <a:custGeom>
              <a:rect b="b" l="l" r="r" t="t"/>
              <a:pathLst>
                <a:path extrusionOk="0" h="431" w="7598">
                  <a:moveTo>
                    <a:pt x="379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369"/>
                    <a:pt x="52" y="400"/>
                    <a:pt x="165" y="43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62" y="297"/>
                    <a:pt x="7443" y="431"/>
                  </a:cubicBezTo>
                  <a:cubicBezTo>
                    <a:pt x="7546" y="400"/>
                    <a:pt x="7597" y="369"/>
                    <a:pt x="7597" y="338"/>
                  </a:cubicBezTo>
                  <a:cubicBezTo>
                    <a:pt x="7597" y="144"/>
                    <a:pt x="5895" y="0"/>
                    <a:pt x="379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0"/>
            <p:cNvSpPr/>
            <p:nvPr/>
          </p:nvSpPr>
          <p:spPr>
            <a:xfrm>
              <a:off x="5731028" y="3541154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0"/>
                  </a:moveTo>
                  <a:lnTo>
                    <a:pt x="1" y="1149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0"/>
            <p:cNvSpPr/>
            <p:nvPr/>
          </p:nvSpPr>
          <p:spPr>
            <a:xfrm>
              <a:off x="5731028" y="3489261"/>
              <a:ext cx="663641" cy="101010"/>
            </a:xfrm>
            <a:custGeom>
              <a:rect b="b" l="l" r="r" t="t"/>
              <a:pathLst>
                <a:path extrusionOk="0" h="1456" w="9566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5798600" y="3510559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1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523"/>
                    <a:pt x="1713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26" y="1"/>
                    <a:pt x="381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5798600" y="3510559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380"/>
                    <a:pt x="62" y="411"/>
                    <a:pt x="165" y="441"/>
                  </a:cubicBezTo>
                  <a:cubicBezTo>
                    <a:pt x="647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41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6503390" y="1343538"/>
              <a:ext cx="634504" cy="551947"/>
            </a:xfrm>
            <a:custGeom>
              <a:rect b="b" l="l" r="r" t="t"/>
              <a:pathLst>
                <a:path extrusionOk="0" h="7956" w="9146">
                  <a:moveTo>
                    <a:pt x="4952" y="1"/>
                  </a:moveTo>
                  <a:lnTo>
                    <a:pt x="636" y="1026"/>
                  </a:lnTo>
                  <a:lnTo>
                    <a:pt x="1" y="2133"/>
                  </a:lnTo>
                  <a:cubicBezTo>
                    <a:pt x="1" y="2133"/>
                    <a:pt x="780" y="2205"/>
                    <a:pt x="1036" y="2543"/>
                  </a:cubicBezTo>
                  <a:cubicBezTo>
                    <a:pt x="1211" y="2758"/>
                    <a:pt x="3661" y="7956"/>
                    <a:pt x="3661" y="7956"/>
                  </a:cubicBezTo>
                  <a:lnTo>
                    <a:pt x="9145" y="6879"/>
                  </a:lnTo>
                  <a:cubicBezTo>
                    <a:pt x="9145" y="6879"/>
                    <a:pt x="7249" y="2502"/>
                    <a:pt x="6388" y="1323"/>
                  </a:cubicBezTo>
                  <a:cubicBezTo>
                    <a:pt x="5526" y="154"/>
                    <a:pt x="4952" y="1"/>
                    <a:pt x="4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6858317" y="1509208"/>
              <a:ext cx="120990" cy="119880"/>
            </a:xfrm>
            <a:custGeom>
              <a:rect b="b" l="l" r="r" t="t"/>
              <a:pathLst>
                <a:path extrusionOk="0" h="1728" w="1744">
                  <a:moveTo>
                    <a:pt x="747" y="1"/>
                  </a:moveTo>
                  <a:cubicBezTo>
                    <a:pt x="718" y="1"/>
                    <a:pt x="688" y="4"/>
                    <a:pt x="656" y="11"/>
                  </a:cubicBezTo>
                  <a:cubicBezTo>
                    <a:pt x="359" y="73"/>
                    <a:pt x="216" y="647"/>
                    <a:pt x="93" y="954"/>
                  </a:cubicBezTo>
                  <a:cubicBezTo>
                    <a:pt x="62" y="1026"/>
                    <a:pt x="31" y="1108"/>
                    <a:pt x="0" y="1190"/>
                  </a:cubicBezTo>
                  <a:lnTo>
                    <a:pt x="113" y="1498"/>
                  </a:lnTo>
                  <a:cubicBezTo>
                    <a:pt x="205" y="1662"/>
                    <a:pt x="421" y="1713"/>
                    <a:pt x="615" y="1723"/>
                  </a:cubicBezTo>
                  <a:cubicBezTo>
                    <a:pt x="655" y="1726"/>
                    <a:pt x="693" y="1727"/>
                    <a:pt x="732" y="1727"/>
                  </a:cubicBezTo>
                  <a:cubicBezTo>
                    <a:pt x="998" y="1727"/>
                    <a:pt x="1255" y="1667"/>
                    <a:pt x="1497" y="1559"/>
                  </a:cubicBezTo>
                  <a:cubicBezTo>
                    <a:pt x="1548" y="1539"/>
                    <a:pt x="1600" y="1508"/>
                    <a:pt x="1641" y="1477"/>
                  </a:cubicBezTo>
                  <a:cubicBezTo>
                    <a:pt x="1723" y="1365"/>
                    <a:pt x="1743" y="1211"/>
                    <a:pt x="1692" y="1088"/>
                  </a:cubicBezTo>
                  <a:cubicBezTo>
                    <a:pt x="1589" y="801"/>
                    <a:pt x="1425" y="544"/>
                    <a:pt x="1220" y="339"/>
                  </a:cubicBezTo>
                  <a:cubicBezTo>
                    <a:pt x="1094" y="186"/>
                    <a:pt x="960" y="1"/>
                    <a:pt x="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6745928" y="3369727"/>
              <a:ext cx="426101" cy="293109"/>
            </a:xfrm>
            <a:custGeom>
              <a:rect b="b" l="l" r="r" t="t"/>
              <a:pathLst>
                <a:path extrusionOk="0" h="4225" w="6142">
                  <a:moveTo>
                    <a:pt x="1" y="1"/>
                  </a:moveTo>
                  <a:lnTo>
                    <a:pt x="1" y="4224"/>
                  </a:lnTo>
                  <a:lnTo>
                    <a:pt x="6141" y="422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6745928" y="3369727"/>
              <a:ext cx="426101" cy="120296"/>
            </a:xfrm>
            <a:custGeom>
              <a:rect b="b" l="l" r="r" t="t"/>
              <a:pathLst>
                <a:path extrusionOk="0" h="1734" w="6142">
                  <a:moveTo>
                    <a:pt x="1" y="1"/>
                  </a:moveTo>
                  <a:lnTo>
                    <a:pt x="1" y="1118"/>
                  </a:lnTo>
                  <a:lnTo>
                    <a:pt x="6141" y="173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6462874" y="3658468"/>
              <a:ext cx="978673" cy="98929"/>
            </a:xfrm>
            <a:custGeom>
              <a:rect b="b" l="l" r="r" t="t"/>
              <a:pathLst>
                <a:path extrusionOk="0" h="1426" w="14107">
                  <a:moveTo>
                    <a:pt x="913" y="1"/>
                  </a:moveTo>
                  <a:cubicBezTo>
                    <a:pt x="1" y="42"/>
                    <a:pt x="1" y="1385"/>
                    <a:pt x="913" y="1426"/>
                  </a:cubicBezTo>
                  <a:lnTo>
                    <a:pt x="13389" y="1426"/>
                  </a:lnTo>
                  <a:cubicBezTo>
                    <a:pt x="13779" y="1426"/>
                    <a:pt x="14107" y="1108"/>
                    <a:pt x="14107" y="719"/>
                  </a:cubicBezTo>
                  <a:cubicBezTo>
                    <a:pt x="14107" y="319"/>
                    <a:pt x="13779" y="1"/>
                    <a:pt x="1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5573891" y="1566859"/>
              <a:ext cx="2770907" cy="1865563"/>
            </a:xfrm>
            <a:custGeom>
              <a:rect b="b" l="l" r="r" t="t"/>
              <a:pathLst>
                <a:path extrusionOk="0" h="26891" w="39941">
                  <a:moveTo>
                    <a:pt x="749" y="0"/>
                  </a:moveTo>
                  <a:cubicBezTo>
                    <a:pt x="328" y="0"/>
                    <a:pt x="0" y="339"/>
                    <a:pt x="0" y="749"/>
                  </a:cubicBezTo>
                  <a:lnTo>
                    <a:pt x="0" y="26142"/>
                  </a:lnTo>
                  <a:cubicBezTo>
                    <a:pt x="0" y="26562"/>
                    <a:pt x="328" y="26890"/>
                    <a:pt x="749" y="26890"/>
                  </a:cubicBezTo>
                  <a:lnTo>
                    <a:pt x="39192" y="26890"/>
                  </a:lnTo>
                  <a:cubicBezTo>
                    <a:pt x="39602" y="26890"/>
                    <a:pt x="39940" y="26562"/>
                    <a:pt x="39940" y="26142"/>
                  </a:cubicBezTo>
                  <a:lnTo>
                    <a:pt x="39940" y="749"/>
                  </a:lnTo>
                  <a:cubicBezTo>
                    <a:pt x="39940" y="339"/>
                    <a:pt x="39602" y="0"/>
                    <a:pt x="39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5616557" y="1618752"/>
              <a:ext cx="2684813" cy="1602424"/>
            </a:xfrm>
            <a:custGeom>
              <a:rect b="b" l="l" r="r" t="t"/>
              <a:pathLst>
                <a:path extrusionOk="0" h="23098" w="38700">
                  <a:moveTo>
                    <a:pt x="0" y="1"/>
                  </a:moveTo>
                  <a:lnTo>
                    <a:pt x="0" y="23097"/>
                  </a:lnTo>
                  <a:lnTo>
                    <a:pt x="38700" y="23097"/>
                  </a:lnTo>
                  <a:lnTo>
                    <a:pt x="38700" y="1"/>
                  </a:lnTo>
                  <a:close/>
                </a:path>
              </a:pathLst>
            </a:custGeom>
            <a:solidFill>
              <a:srgbClr val="E1ED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5964339" y="1708385"/>
              <a:ext cx="2160684" cy="1462286"/>
            </a:xfrm>
            <a:custGeom>
              <a:rect b="b" l="l" r="r" t="t"/>
              <a:pathLst>
                <a:path extrusionOk="0" h="21078" w="31145">
                  <a:moveTo>
                    <a:pt x="523" y="0"/>
                  </a:moveTo>
                  <a:cubicBezTo>
                    <a:pt x="226" y="0"/>
                    <a:pt x="0" y="226"/>
                    <a:pt x="0" y="523"/>
                  </a:cubicBezTo>
                  <a:lnTo>
                    <a:pt x="0" y="20555"/>
                  </a:lnTo>
                  <a:cubicBezTo>
                    <a:pt x="0" y="20842"/>
                    <a:pt x="226" y="21077"/>
                    <a:pt x="523" y="21077"/>
                  </a:cubicBezTo>
                  <a:lnTo>
                    <a:pt x="30621" y="21077"/>
                  </a:lnTo>
                  <a:cubicBezTo>
                    <a:pt x="30909" y="21077"/>
                    <a:pt x="31144" y="20842"/>
                    <a:pt x="31144" y="20555"/>
                  </a:cubicBezTo>
                  <a:lnTo>
                    <a:pt x="31144" y="523"/>
                  </a:lnTo>
                  <a:cubicBezTo>
                    <a:pt x="31144" y="226"/>
                    <a:pt x="30909" y="0"/>
                    <a:pt x="30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5964339" y="1703390"/>
              <a:ext cx="2160684" cy="106074"/>
            </a:xfrm>
            <a:custGeom>
              <a:rect b="b" l="l" r="r" t="t"/>
              <a:pathLst>
                <a:path extrusionOk="0" h="1529" w="31145">
                  <a:moveTo>
                    <a:pt x="30396" y="1"/>
                  </a:moveTo>
                  <a:lnTo>
                    <a:pt x="749" y="62"/>
                  </a:lnTo>
                  <a:cubicBezTo>
                    <a:pt x="328" y="62"/>
                    <a:pt x="0" y="401"/>
                    <a:pt x="0" y="821"/>
                  </a:cubicBezTo>
                  <a:lnTo>
                    <a:pt x="0" y="1528"/>
                  </a:lnTo>
                  <a:lnTo>
                    <a:pt x="31144" y="1467"/>
                  </a:lnTo>
                  <a:lnTo>
                    <a:pt x="31144" y="749"/>
                  </a:lnTo>
                  <a:cubicBezTo>
                    <a:pt x="31144" y="339"/>
                    <a:pt x="30806" y="1"/>
                    <a:pt x="30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6041832" y="1751745"/>
              <a:ext cx="42041" cy="35381"/>
            </a:xfrm>
            <a:custGeom>
              <a:rect b="b" l="l" r="r" t="t"/>
              <a:pathLst>
                <a:path extrusionOk="0" h="510" w="606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6115787" y="1751745"/>
              <a:ext cx="42041" cy="35381"/>
            </a:xfrm>
            <a:custGeom>
              <a:rect b="b" l="l" r="r" t="t"/>
              <a:pathLst>
                <a:path extrusionOk="0" h="510" w="606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6190504" y="1751051"/>
              <a:ext cx="42041" cy="36006"/>
            </a:xfrm>
            <a:custGeom>
              <a:rect b="b" l="l" r="r" t="t"/>
              <a:pathLst>
                <a:path extrusionOk="0" h="519" w="606">
                  <a:moveTo>
                    <a:pt x="349" y="1"/>
                  </a:moveTo>
                  <a:cubicBezTo>
                    <a:pt x="113" y="1"/>
                    <a:pt x="0" y="277"/>
                    <a:pt x="164" y="441"/>
                  </a:cubicBezTo>
                  <a:cubicBezTo>
                    <a:pt x="218" y="495"/>
                    <a:pt x="283" y="519"/>
                    <a:pt x="347" y="519"/>
                  </a:cubicBezTo>
                  <a:cubicBezTo>
                    <a:pt x="479" y="519"/>
                    <a:pt x="605" y="416"/>
                    <a:pt x="605" y="257"/>
                  </a:cubicBezTo>
                  <a:cubicBezTo>
                    <a:pt x="605" y="124"/>
                    <a:pt x="482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5792217" y="1684936"/>
              <a:ext cx="2160684" cy="1462980"/>
            </a:xfrm>
            <a:custGeom>
              <a:rect b="b" l="l" r="r" t="t"/>
              <a:pathLst>
                <a:path extrusionOk="0" h="21088" w="31145">
                  <a:moveTo>
                    <a:pt x="523" y="0"/>
                  </a:moveTo>
                  <a:cubicBezTo>
                    <a:pt x="226" y="0"/>
                    <a:pt x="0" y="236"/>
                    <a:pt x="0" y="523"/>
                  </a:cubicBezTo>
                  <a:lnTo>
                    <a:pt x="0" y="20565"/>
                  </a:lnTo>
                  <a:cubicBezTo>
                    <a:pt x="0" y="20852"/>
                    <a:pt x="226" y="21087"/>
                    <a:pt x="523" y="21087"/>
                  </a:cubicBezTo>
                  <a:lnTo>
                    <a:pt x="30622" y="21087"/>
                  </a:lnTo>
                  <a:cubicBezTo>
                    <a:pt x="30909" y="21087"/>
                    <a:pt x="31144" y="20852"/>
                    <a:pt x="31144" y="20565"/>
                  </a:cubicBezTo>
                  <a:lnTo>
                    <a:pt x="31144" y="523"/>
                  </a:lnTo>
                  <a:cubicBezTo>
                    <a:pt x="31144" y="236"/>
                    <a:pt x="30909" y="0"/>
                    <a:pt x="30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46013" y="1653648"/>
              <a:ext cx="2161378" cy="1462286"/>
            </a:xfrm>
            <a:custGeom>
              <a:rect b="b" l="l" r="r" t="t"/>
              <a:pathLst>
                <a:path extrusionOk="0" h="21078" w="31155">
                  <a:moveTo>
                    <a:pt x="533" y="0"/>
                  </a:moveTo>
                  <a:cubicBezTo>
                    <a:pt x="236" y="0"/>
                    <a:pt x="0" y="236"/>
                    <a:pt x="0" y="523"/>
                  </a:cubicBezTo>
                  <a:lnTo>
                    <a:pt x="0" y="20554"/>
                  </a:lnTo>
                  <a:cubicBezTo>
                    <a:pt x="0" y="20852"/>
                    <a:pt x="236" y="21077"/>
                    <a:pt x="533" y="21077"/>
                  </a:cubicBezTo>
                  <a:lnTo>
                    <a:pt x="30632" y="21077"/>
                  </a:lnTo>
                  <a:cubicBezTo>
                    <a:pt x="30919" y="21077"/>
                    <a:pt x="31154" y="20852"/>
                    <a:pt x="31154" y="20554"/>
                  </a:cubicBezTo>
                  <a:lnTo>
                    <a:pt x="31154" y="523"/>
                  </a:lnTo>
                  <a:cubicBezTo>
                    <a:pt x="31154" y="236"/>
                    <a:pt x="30919" y="0"/>
                    <a:pt x="30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746013" y="1649347"/>
              <a:ext cx="2161378" cy="106074"/>
            </a:xfrm>
            <a:custGeom>
              <a:rect b="b" l="l" r="r" t="t"/>
              <a:pathLst>
                <a:path extrusionOk="0" h="1529" w="31155">
                  <a:moveTo>
                    <a:pt x="30406" y="1"/>
                  </a:moveTo>
                  <a:lnTo>
                    <a:pt x="759" y="62"/>
                  </a:lnTo>
                  <a:cubicBezTo>
                    <a:pt x="338" y="62"/>
                    <a:pt x="0" y="400"/>
                    <a:pt x="10" y="810"/>
                  </a:cubicBezTo>
                  <a:lnTo>
                    <a:pt x="10" y="1528"/>
                  </a:lnTo>
                  <a:lnTo>
                    <a:pt x="31154" y="1456"/>
                  </a:lnTo>
                  <a:lnTo>
                    <a:pt x="31154" y="749"/>
                  </a:lnTo>
                  <a:cubicBezTo>
                    <a:pt x="31154" y="339"/>
                    <a:pt x="30816" y="1"/>
                    <a:pt x="3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5824200" y="1697008"/>
              <a:ext cx="42041" cy="35589"/>
            </a:xfrm>
            <a:custGeom>
              <a:rect b="b" l="l" r="r" t="t"/>
              <a:pathLst>
                <a:path extrusionOk="0" h="513" w="606">
                  <a:moveTo>
                    <a:pt x="349" y="0"/>
                  </a:moveTo>
                  <a:cubicBezTo>
                    <a:pt x="114" y="0"/>
                    <a:pt x="1" y="277"/>
                    <a:pt x="165" y="441"/>
                  </a:cubicBezTo>
                  <a:cubicBezTo>
                    <a:pt x="217" y="490"/>
                    <a:pt x="280" y="512"/>
                    <a:pt x="343" y="512"/>
                  </a:cubicBezTo>
                  <a:cubicBezTo>
                    <a:pt x="477" y="512"/>
                    <a:pt x="606" y="411"/>
                    <a:pt x="606" y="257"/>
                  </a:cubicBezTo>
                  <a:cubicBezTo>
                    <a:pt x="606" y="113"/>
                    <a:pt x="48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5902802" y="1699297"/>
              <a:ext cx="39197" cy="31011"/>
            </a:xfrm>
            <a:custGeom>
              <a:rect b="b" l="l" r="r" t="t"/>
              <a:pathLst>
                <a:path extrusionOk="0" h="447" w="565">
                  <a:moveTo>
                    <a:pt x="282" y="1"/>
                  </a:moveTo>
                  <a:cubicBezTo>
                    <a:pt x="141" y="1"/>
                    <a:pt x="1" y="75"/>
                    <a:pt x="26" y="224"/>
                  </a:cubicBezTo>
                  <a:cubicBezTo>
                    <a:pt x="1" y="372"/>
                    <a:pt x="141" y="447"/>
                    <a:pt x="282" y="447"/>
                  </a:cubicBezTo>
                  <a:cubicBezTo>
                    <a:pt x="423" y="447"/>
                    <a:pt x="564" y="372"/>
                    <a:pt x="539" y="224"/>
                  </a:cubicBezTo>
                  <a:cubicBezTo>
                    <a:pt x="564" y="75"/>
                    <a:pt x="423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5972178" y="1697008"/>
              <a:ext cx="41972" cy="35589"/>
            </a:xfrm>
            <a:custGeom>
              <a:rect b="b" l="l" r="r" t="t"/>
              <a:pathLst>
                <a:path extrusionOk="0" h="513" w="605">
                  <a:moveTo>
                    <a:pt x="349" y="0"/>
                  </a:moveTo>
                  <a:cubicBezTo>
                    <a:pt x="113" y="0"/>
                    <a:pt x="0" y="277"/>
                    <a:pt x="164" y="441"/>
                  </a:cubicBezTo>
                  <a:cubicBezTo>
                    <a:pt x="216" y="490"/>
                    <a:pt x="280" y="512"/>
                    <a:pt x="342" y="512"/>
                  </a:cubicBezTo>
                  <a:cubicBezTo>
                    <a:pt x="476" y="512"/>
                    <a:pt x="605" y="411"/>
                    <a:pt x="605" y="257"/>
                  </a:cubicBezTo>
                  <a:cubicBezTo>
                    <a:pt x="605" y="113"/>
                    <a:pt x="482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5896767" y="1881894"/>
              <a:ext cx="1913917" cy="1172160"/>
            </a:xfrm>
            <a:custGeom>
              <a:rect b="b" l="l" r="r" t="t"/>
              <a:pathLst>
                <a:path extrusionOk="0" h="16896" w="27588">
                  <a:moveTo>
                    <a:pt x="421" y="1"/>
                  </a:moveTo>
                  <a:cubicBezTo>
                    <a:pt x="185" y="1"/>
                    <a:pt x="0" y="196"/>
                    <a:pt x="0" y="431"/>
                  </a:cubicBezTo>
                  <a:lnTo>
                    <a:pt x="0" y="16475"/>
                  </a:lnTo>
                  <a:cubicBezTo>
                    <a:pt x="0" y="16711"/>
                    <a:pt x="185" y="16895"/>
                    <a:pt x="421" y="16895"/>
                  </a:cubicBezTo>
                  <a:lnTo>
                    <a:pt x="27167" y="16895"/>
                  </a:lnTo>
                  <a:cubicBezTo>
                    <a:pt x="27392" y="16895"/>
                    <a:pt x="27587" y="16711"/>
                    <a:pt x="27587" y="16475"/>
                  </a:cubicBezTo>
                  <a:lnTo>
                    <a:pt x="27587" y="431"/>
                  </a:lnTo>
                  <a:cubicBezTo>
                    <a:pt x="27587" y="196"/>
                    <a:pt x="27392" y="1"/>
                    <a:pt x="27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5840572" y="1807246"/>
              <a:ext cx="1913918" cy="1171397"/>
            </a:xfrm>
            <a:custGeom>
              <a:rect b="b" l="l" r="r" t="t"/>
              <a:pathLst>
                <a:path extrusionOk="0" h="16885" w="27588">
                  <a:moveTo>
                    <a:pt x="421" y="0"/>
                  </a:moveTo>
                  <a:cubicBezTo>
                    <a:pt x="185" y="0"/>
                    <a:pt x="1" y="185"/>
                    <a:pt x="1" y="421"/>
                  </a:cubicBezTo>
                  <a:lnTo>
                    <a:pt x="1" y="16464"/>
                  </a:lnTo>
                  <a:cubicBezTo>
                    <a:pt x="1" y="16700"/>
                    <a:pt x="185" y="16885"/>
                    <a:pt x="421" y="16885"/>
                  </a:cubicBezTo>
                  <a:lnTo>
                    <a:pt x="27167" y="16885"/>
                  </a:lnTo>
                  <a:cubicBezTo>
                    <a:pt x="27392" y="16885"/>
                    <a:pt x="27587" y="16700"/>
                    <a:pt x="27587" y="16464"/>
                  </a:cubicBezTo>
                  <a:lnTo>
                    <a:pt x="27587" y="421"/>
                  </a:lnTo>
                  <a:cubicBezTo>
                    <a:pt x="27587" y="185"/>
                    <a:pt x="27392" y="0"/>
                    <a:pt x="27167" y="0"/>
                  </a:cubicBezTo>
                  <a:close/>
                </a:path>
              </a:pathLst>
            </a:custGeom>
            <a:solidFill>
              <a:srgbClr val="E2F0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5962188" y="2226137"/>
              <a:ext cx="1696982" cy="666486"/>
            </a:xfrm>
            <a:custGeom>
              <a:rect b="b" l="l" r="r" t="t"/>
              <a:pathLst>
                <a:path extrusionOk="0" h="9607" w="24461">
                  <a:moveTo>
                    <a:pt x="20975" y="1"/>
                  </a:moveTo>
                  <a:cubicBezTo>
                    <a:pt x="19448" y="1"/>
                    <a:pt x="17582" y="5916"/>
                    <a:pt x="16024" y="5916"/>
                  </a:cubicBezTo>
                  <a:cubicBezTo>
                    <a:pt x="14455" y="5916"/>
                    <a:pt x="14086" y="513"/>
                    <a:pt x="12118" y="513"/>
                  </a:cubicBezTo>
                  <a:cubicBezTo>
                    <a:pt x="10149" y="513"/>
                    <a:pt x="7453" y="7833"/>
                    <a:pt x="4583" y="7833"/>
                  </a:cubicBezTo>
                  <a:cubicBezTo>
                    <a:pt x="1713" y="7833"/>
                    <a:pt x="810" y="2574"/>
                    <a:pt x="1" y="2574"/>
                  </a:cubicBezTo>
                  <a:lnTo>
                    <a:pt x="1" y="9606"/>
                  </a:lnTo>
                  <a:lnTo>
                    <a:pt x="24461" y="9606"/>
                  </a:lnTo>
                  <a:lnTo>
                    <a:pt x="24461" y="4357"/>
                  </a:lnTo>
                  <a:cubicBezTo>
                    <a:pt x="24461" y="4357"/>
                    <a:pt x="22492" y="1"/>
                    <a:pt x="20975" y="1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7334791" y="1913183"/>
              <a:ext cx="246906" cy="18592"/>
            </a:xfrm>
            <a:custGeom>
              <a:rect b="b" l="l" r="r" t="t"/>
              <a:pathLst>
                <a:path extrusionOk="0" h="268" w="3559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7334791" y="1946622"/>
              <a:ext cx="246906" cy="18592"/>
            </a:xfrm>
            <a:custGeom>
              <a:rect b="b" l="l" r="r" t="t"/>
              <a:pathLst>
                <a:path extrusionOk="0" h="268" w="3559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7334791" y="1980061"/>
              <a:ext cx="246906" cy="18592"/>
            </a:xfrm>
            <a:custGeom>
              <a:rect b="b" l="l" r="r" t="t"/>
              <a:pathLst>
                <a:path extrusionOk="0" h="268" w="3559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7175504" y="1913183"/>
              <a:ext cx="111763" cy="18592"/>
            </a:xfrm>
            <a:custGeom>
              <a:rect b="b" l="l" r="r" t="t"/>
              <a:pathLst>
                <a:path extrusionOk="0" h="268" w="1611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7175504" y="1946622"/>
              <a:ext cx="111763" cy="18592"/>
            </a:xfrm>
            <a:custGeom>
              <a:rect b="b" l="l" r="r" t="t"/>
              <a:pathLst>
                <a:path extrusionOk="0" h="268" w="1611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7175504" y="1980061"/>
              <a:ext cx="111763" cy="18592"/>
            </a:xfrm>
            <a:custGeom>
              <a:rect b="b" l="l" r="r" t="t"/>
              <a:pathLst>
                <a:path extrusionOk="0" h="268" w="1611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5968571" y="2040487"/>
              <a:ext cx="1677071" cy="645118"/>
            </a:xfrm>
            <a:custGeom>
              <a:rect b="b" l="l" r="r" t="t"/>
              <a:pathLst>
                <a:path extrusionOk="0" fill="none" h="9299" w="24174">
                  <a:moveTo>
                    <a:pt x="1" y="4091"/>
                  </a:moveTo>
                  <a:cubicBezTo>
                    <a:pt x="995" y="4501"/>
                    <a:pt x="1928" y="9299"/>
                    <a:pt x="4552" y="9299"/>
                  </a:cubicBezTo>
                  <a:cubicBezTo>
                    <a:pt x="7187" y="9299"/>
                    <a:pt x="9893" y="1477"/>
                    <a:pt x="11698" y="1477"/>
                  </a:cubicBezTo>
                  <a:cubicBezTo>
                    <a:pt x="13512" y="1477"/>
                    <a:pt x="15276" y="7741"/>
                    <a:pt x="17203" y="7741"/>
                  </a:cubicBezTo>
                  <a:cubicBezTo>
                    <a:pt x="19130" y="7741"/>
                    <a:pt x="24174" y="1"/>
                    <a:pt x="24174" y="1"/>
                  </a:cubicBezTo>
                </a:path>
              </a:pathLst>
            </a:custGeom>
            <a:noFill/>
            <a:ln cap="flat" cmpd="sng" w="9525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5962188" y="1938088"/>
              <a:ext cx="1713354" cy="955224"/>
            </a:xfrm>
            <a:custGeom>
              <a:rect b="b" l="l" r="r" t="t"/>
              <a:pathLst>
                <a:path extrusionOk="0" fill="none" h="13769" w="24697">
                  <a:moveTo>
                    <a:pt x="24696" y="13768"/>
                  </a:moveTo>
                  <a:lnTo>
                    <a:pt x="1" y="13768"/>
                  </a:ln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5962188" y="2055472"/>
              <a:ext cx="1697676" cy="837148"/>
            </a:xfrm>
            <a:custGeom>
              <a:rect b="b" l="l" r="r" t="t"/>
              <a:pathLst>
                <a:path extrusionOk="0" h="12067" w="24471">
                  <a:moveTo>
                    <a:pt x="10273" y="0"/>
                  </a:moveTo>
                  <a:cubicBezTo>
                    <a:pt x="9268" y="0"/>
                    <a:pt x="8089" y="5608"/>
                    <a:pt x="7023" y="5608"/>
                  </a:cubicBezTo>
                  <a:cubicBezTo>
                    <a:pt x="5967" y="5608"/>
                    <a:pt x="5926" y="2840"/>
                    <a:pt x="4665" y="2840"/>
                  </a:cubicBezTo>
                  <a:cubicBezTo>
                    <a:pt x="3096" y="2840"/>
                    <a:pt x="1" y="8150"/>
                    <a:pt x="1" y="8150"/>
                  </a:cubicBezTo>
                  <a:lnTo>
                    <a:pt x="1" y="12066"/>
                  </a:lnTo>
                  <a:lnTo>
                    <a:pt x="24471" y="12066"/>
                  </a:lnTo>
                  <a:lnTo>
                    <a:pt x="24471" y="5505"/>
                  </a:lnTo>
                  <a:cubicBezTo>
                    <a:pt x="24471" y="5505"/>
                    <a:pt x="23333" y="1005"/>
                    <a:pt x="22318" y="1005"/>
                  </a:cubicBezTo>
                  <a:cubicBezTo>
                    <a:pt x="21303" y="1005"/>
                    <a:pt x="19499" y="8376"/>
                    <a:pt x="17684" y="8376"/>
                  </a:cubicBezTo>
                  <a:cubicBezTo>
                    <a:pt x="16751" y="8376"/>
                    <a:pt x="15839" y="2266"/>
                    <a:pt x="14968" y="2266"/>
                  </a:cubicBezTo>
                  <a:cubicBezTo>
                    <a:pt x="14096" y="2266"/>
                    <a:pt x="13789" y="6664"/>
                    <a:pt x="12415" y="6664"/>
                  </a:cubicBezTo>
                  <a:cubicBezTo>
                    <a:pt x="11041" y="6664"/>
                    <a:pt x="11267" y="0"/>
                    <a:pt x="10273" y="0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5950325" y="2308555"/>
              <a:ext cx="33924" cy="27334"/>
            </a:xfrm>
            <a:custGeom>
              <a:rect b="b" l="l" r="r" t="t"/>
              <a:pathLst>
                <a:path extrusionOk="0" h="394" w="489">
                  <a:moveTo>
                    <a:pt x="283" y="1"/>
                  </a:moveTo>
                  <a:cubicBezTo>
                    <a:pt x="277" y="1"/>
                    <a:pt x="270" y="1"/>
                    <a:pt x="264" y="2"/>
                  </a:cubicBezTo>
                  <a:cubicBezTo>
                    <a:pt x="260" y="2"/>
                    <a:pt x="256" y="1"/>
                    <a:pt x="252" y="1"/>
                  </a:cubicBezTo>
                  <a:cubicBezTo>
                    <a:pt x="76" y="1"/>
                    <a:pt x="0" y="230"/>
                    <a:pt x="141" y="350"/>
                  </a:cubicBezTo>
                  <a:cubicBezTo>
                    <a:pt x="179" y="380"/>
                    <a:pt x="222" y="393"/>
                    <a:pt x="264" y="393"/>
                  </a:cubicBezTo>
                  <a:cubicBezTo>
                    <a:pt x="380" y="393"/>
                    <a:pt x="489" y="291"/>
                    <a:pt x="459" y="155"/>
                  </a:cubicBezTo>
                  <a:cubicBezTo>
                    <a:pt x="449" y="69"/>
                    <a:pt x="377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6119394" y="2589527"/>
              <a:ext cx="34132" cy="27611"/>
            </a:xfrm>
            <a:custGeom>
              <a:rect b="b" l="l" r="r" t="t"/>
              <a:pathLst>
                <a:path extrusionOk="0" h="398" w="492">
                  <a:moveTo>
                    <a:pt x="286" y="0"/>
                  </a:moveTo>
                  <a:cubicBezTo>
                    <a:pt x="280" y="0"/>
                    <a:pt x="273" y="0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2" y="383"/>
                    <a:pt x="227" y="397"/>
                    <a:pt x="269" y="397"/>
                  </a:cubicBezTo>
                  <a:cubicBezTo>
                    <a:pt x="385" y="397"/>
                    <a:pt x="491" y="292"/>
                    <a:pt x="461" y="165"/>
                  </a:cubicBezTo>
                  <a:cubicBezTo>
                    <a:pt x="452" y="69"/>
                    <a:pt x="379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6763688" y="2132202"/>
              <a:ext cx="33647" cy="27334"/>
            </a:xfrm>
            <a:custGeom>
              <a:rect b="b" l="l" r="r" t="t"/>
              <a:pathLst>
                <a:path extrusionOk="0" h="394" w="485">
                  <a:moveTo>
                    <a:pt x="285" y="0"/>
                  </a:moveTo>
                  <a:cubicBezTo>
                    <a:pt x="279" y="0"/>
                    <a:pt x="273" y="1"/>
                    <a:pt x="267" y="1"/>
                  </a:cubicBezTo>
                  <a:cubicBezTo>
                    <a:pt x="83" y="1"/>
                    <a:pt x="1" y="227"/>
                    <a:pt x="144" y="350"/>
                  </a:cubicBezTo>
                  <a:cubicBezTo>
                    <a:pt x="180" y="380"/>
                    <a:pt x="221" y="393"/>
                    <a:pt x="262" y="393"/>
                  </a:cubicBezTo>
                  <a:cubicBezTo>
                    <a:pt x="375" y="393"/>
                    <a:pt x="485" y="291"/>
                    <a:pt x="462" y="155"/>
                  </a:cubicBezTo>
                  <a:cubicBezTo>
                    <a:pt x="453" y="69"/>
                    <a:pt x="37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6595174" y="2310706"/>
              <a:ext cx="34202" cy="27195"/>
            </a:xfrm>
            <a:custGeom>
              <a:rect b="b" l="l" r="r" t="t"/>
              <a:pathLst>
                <a:path extrusionOk="0" h="392" w="493">
                  <a:moveTo>
                    <a:pt x="287" y="0"/>
                  </a:moveTo>
                  <a:cubicBezTo>
                    <a:pt x="280" y="0"/>
                    <a:pt x="274" y="1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1" y="379"/>
                    <a:pt x="222" y="392"/>
                    <a:pt x="263" y="392"/>
                  </a:cubicBezTo>
                  <a:cubicBezTo>
                    <a:pt x="381" y="392"/>
                    <a:pt x="492" y="285"/>
                    <a:pt x="462" y="155"/>
                  </a:cubicBezTo>
                  <a:cubicBezTo>
                    <a:pt x="452" y="60"/>
                    <a:pt x="372" y="0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7455019" y="2273035"/>
              <a:ext cx="34341" cy="27264"/>
            </a:xfrm>
            <a:custGeom>
              <a:rect b="b" l="l" r="r" t="t"/>
              <a:pathLst>
                <a:path extrusionOk="0" h="393" w="495">
                  <a:moveTo>
                    <a:pt x="295" y="0"/>
                  </a:moveTo>
                  <a:cubicBezTo>
                    <a:pt x="289" y="0"/>
                    <a:pt x="283" y="0"/>
                    <a:pt x="277" y="1"/>
                  </a:cubicBezTo>
                  <a:cubicBezTo>
                    <a:pt x="82" y="1"/>
                    <a:pt x="0" y="227"/>
                    <a:pt x="144" y="350"/>
                  </a:cubicBezTo>
                  <a:cubicBezTo>
                    <a:pt x="185" y="380"/>
                    <a:pt x="229" y="393"/>
                    <a:pt x="272" y="393"/>
                  </a:cubicBezTo>
                  <a:cubicBezTo>
                    <a:pt x="390" y="393"/>
                    <a:pt x="495" y="291"/>
                    <a:pt x="472" y="155"/>
                  </a:cubicBezTo>
                  <a:cubicBezTo>
                    <a:pt x="462" y="69"/>
                    <a:pt x="38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7627141" y="2029040"/>
              <a:ext cx="34341" cy="27334"/>
            </a:xfrm>
            <a:custGeom>
              <a:rect b="b" l="l" r="r" t="t"/>
              <a:pathLst>
                <a:path extrusionOk="0" h="394" w="495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82" y="2"/>
                    <a:pt x="0" y="238"/>
                    <a:pt x="144" y="350"/>
                  </a:cubicBezTo>
                  <a:cubicBezTo>
                    <a:pt x="182" y="381"/>
                    <a:pt x="226" y="394"/>
                    <a:pt x="268" y="394"/>
                  </a:cubicBezTo>
                  <a:cubicBezTo>
                    <a:pt x="385" y="394"/>
                    <a:pt x="494" y="294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7148516" y="2564690"/>
              <a:ext cx="27056" cy="22131"/>
            </a:xfrm>
            <a:custGeom>
              <a:rect b="b" l="l" r="r" t="t"/>
              <a:pathLst>
                <a:path extrusionOk="0" h="319" w="390">
                  <a:moveTo>
                    <a:pt x="195" y="0"/>
                  </a:moveTo>
                  <a:cubicBezTo>
                    <a:pt x="82" y="0"/>
                    <a:pt x="0" y="72"/>
                    <a:pt x="0" y="164"/>
                  </a:cubicBezTo>
                  <a:cubicBezTo>
                    <a:pt x="0" y="246"/>
                    <a:pt x="82" y="318"/>
                    <a:pt x="195" y="318"/>
                  </a:cubicBezTo>
                  <a:cubicBezTo>
                    <a:pt x="297" y="318"/>
                    <a:pt x="390" y="246"/>
                    <a:pt x="390" y="164"/>
                  </a:cubicBezTo>
                  <a:cubicBezTo>
                    <a:pt x="390" y="72"/>
                    <a:pt x="297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6473558" y="2495592"/>
              <a:ext cx="34826" cy="27750"/>
            </a:xfrm>
            <a:custGeom>
              <a:rect b="b" l="l" r="r" t="t"/>
              <a:pathLst>
                <a:path extrusionOk="0" h="400" w="502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0" y="238"/>
                    <a:pt x="154" y="350"/>
                  </a:cubicBezTo>
                  <a:cubicBezTo>
                    <a:pt x="194" y="385"/>
                    <a:pt x="240" y="400"/>
                    <a:pt x="284" y="400"/>
                  </a:cubicBezTo>
                  <a:cubicBezTo>
                    <a:pt x="398" y="400"/>
                    <a:pt x="501" y="299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6994849" y="2430171"/>
              <a:ext cx="34341" cy="27611"/>
            </a:xfrm>
            <a:custGeom>
              <a:rect b="b" l="l" r="r" t="t"/>
              <a:pathLst>
                <a:path extrusionOk="0" h="398" w="495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1" y="227"/>
                    <a:pt x="144" y="350"/>
                  </a:cubicBezTo>
                  <a:cubicBezTo>
                    <a:pt x="183" y="383"/>
                    <a:pt x="227" y="398"/>
                    <a:pt x="269" y="398"/>
                  </a:cubicBezTo>
                  <a:cubicBezTo>
                    <a:pt x="386" y="398"/>
                    <a:pt x="495" y="290"/>
                    <a:pt x="472" y="155"/>
                  </a:cubicBezTo>
                  <a:cubicBezTo>
                    <a:pt x="463" y="69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6104409" y="2292252"/>
              <a:ext cx="74023" cy="182872"/>
            </a:xfrm>
            <a:custGeom>
              <a:rect b="b" l="l" r="r" t="t"/>
              <a:pathLst>
                <a:path extrusionOk="0" h="2636" w="1067">
                  <a:moveTo>
                    <a:pt x="1" y="1"/>
                  </a:moveTo>
                  <a:lnTo>
                    <a:pt x="1" y="2636"/>
                  </a:lnTo>
                  <a:lnTo>
                    <a:pt x="1067" y="2636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6135697" y="2233282"/>
              <a:ext cx="12210" cy="300879"/>
            </a:xfrm>
            <a:custGeom>
              <a:rect b="b" l="l" r="r" t="t"/>
              <a:pathLst>
                <a:path extrusionOk="0" h="4337" w="176">
                  <a:moveTo>
                    <a:pt x="1" y="0"/>
                  </a:moveTo>
                  <a:lnTo>
                    <a:pt x="1" y="4336"/>
                  </a:lnTo>
                  <a:lnTo>
                    <a:pt x="175" y="433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6257313" y="2411023"/>
              <a:ext cx="74093" cy="182179"/>
            </a:xfrm>
            <a:custGeom>
              <a:rect b="b" l="l" r="r" t="t"/>
              <a:pathLst>
                <a:path extrusionOk="0" h="2626" w="1068">
                  <a:moveTo>
                    <a:pt x="1" y="1"/>
                  </a:moveTo>
                  <a:lnTo>
                    <a:pt x="1" y="2625"/>
                  </a:lnTo>
                  <a:lnTo>
                    <a:pt x="1067" y="262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6287908" y="2351290"/>
              <a:ext cx="12141" cy="300949"/>
            </a:xfrm>
            <a:custGeom>
              <a:rect b="b" l="l" r="r" t="t"/>
              <a:pathLst>
                <a:path extrusionOk="0" h="4338" w="175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6446502" y="2231132"/>
              <a:ext cx="74023" cy="182803"/>
            </a:xfrm>
            <a:custGeom>
              <a:rect b="b" l="l" r="r" t="t"/>
              <a:pathLst>
                <a:path extrusionOk="0" h="2635" w="1067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6477790" y="2172093"/>
              <a:ext cx="12210" cy="300879"/>
            </a:xfrm>
            <a:custGeom>
              <a:rect b="b" l="l" r="r" t="t"/>
              <a:pathLst>
                <a:path extrusionOk="0" h="4337" w="176">
                  <a:moveTo>
                    <a:pt x="1" y="0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6570962" y="2050477"/>
              <a:ext cx="74023" cy="182872"/>
            </a:xfrm>
            <a:custGeom>
              <a:rect b="b" l="l" r="r" t="t"/>
              <a:pathLst>
                <a:path extrusionOk="0" h="2636" w="1067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6601557" y="1991438"/>
              <a:ext cx="12141" cy="300879"/>
            </a:xfrm>
            <a:custGeom>
              <a:rect b="b" l="l" r="r" t="t"/>
              <a:pathLst>
                <a:path extrusionOk="0" h="4337" w="175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6746622" y="1884739"/>
              <a:ext cx="71942" cy="176490"/>
            </a:xfrm>
            <a:custGeom>
              <a:rect b="b" l="l" r="r" t="t"/>
              <a:pathLst>
                <a:path extrusionOk="0" h="2544" w="1037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6777217" y="1827850"/>
              <a:ext cx="11447" cy="290265"/>
            </a:xfrm>
            <a:custGeom>
              <a:rect b="b" l="l" r="r" t="t"/>
              <a:pathLst>
                <a:path extrusionOk="0" h="4184" w="165">
                  <a:moveTo>
                    <a:pt x="1" y="1"/>
                  </a:moveTo>
                  <a:lnTo>
                    <a:pt x="1" y="4183"/>
                  </a:lnTo>
                  <a:lnTo>
                    <a:pt x="165" y="4183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6988466" y="2164253"/>
              <a:ext cx="71873" cy="176490"/>
            </a:xfrm>
            <a:custGeom>
              <a:rect b="b" l="l" r="r" t="t"/>
              <a:pathLst>
                <a:path extrusionOk="0" h="2544" w="1036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7018298" y="2106672"/>
              <a:ext cx="12210" cy="290959"/>
            </a:xfrm>
            <a:custGeom>
              <a:rect b="b" l="l" r="r" t="t"/>
              <a:pathLst>
                <a:path extrusionOk="0" h="4194" w="176">
                  <a:moveTo>
                    <a:pt x="1" y="0"/>
                  </a:moveTo>
                  <a:lnTo>
                    <a:pt x="1" y="4193"/>
                  </a:lnTo>
                  <a:lnTo>
                    <a:pt x="175" y="419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7127149" y="2306474"/>
              <a:ext cx="71873" cy="176490"/>
            </a:xfrm>
            <a:custGeom>
              <a:rect b="b" l="l" r="r" t="t"/>
              <a:pathLst>
                <a:path extrusionOk="0" h="2544" w="1036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7157050" y="2248892"/>
              <a:ext cx="11447" cy="290959"/>
            </a:xfrm>
            <a:custGeom>
              <a:rect b="b" l="l" r="r" t="t"/>
              <a:pathLst>
                <a:path extrusionOk="0" h="4194" w="165">
                  <a:moveTo>
                    <a:pt x="0" y="1"/>
                  </a:moveTo>
                  <a:lnTo>
                    <a:pt x="0" y="4193"/>
                  </a:lnTo>
                  <a:lnTo>
                    <a:pt x="164" y="419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7289280" y="2172787"/>
              <a:ext cx="71942" cy="176490"/>
            </a:xfrm>
            <a:custGeom>
              <a:rect b="b" l="l" r="r" t="t"/>
              <a:pathLst>
                <a:path extrusionOk="0" h="2544" w="1037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7319181" y="2115899"/>
              <a:ext cx="12141" cy="290959"/>
            </a:xfrm>
            <a:custGeom>
              <a:rect b="b" l="l" r="r" t="t"/>
              <a:pathLst>
                <a:path extrusionOk="0" h="4194" w="175">
                  <a:moveTo>
                    <a:pt x="0" y="1"/>
                  </a:moveTo>
                  <a:lnTo>
                    <a:pt x="0" y="4193"/>
                  </a:lnTo>
                  <a:lnTo>
                    <a:pt x="175" y="4193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6890299" y="3268785"/>
              <a:ext cx="120296" cy="102952"/>
            </a:xfrm>
            <a:custGeom>
              <a:rect b="b" l="l" r="r" t="t"/>
              <a:pathLst>
                <a:path extrusionOk="0" h="1484" w="1734">
                  <a:moveTo>
                    <a:pt x="985" y="0"/>
                  </a:moveTo>
                  <a:cubicBezTo>
                    <a:pt x="329" y="0"/>
                    <a:pt x="1" y="800"/>
                    <a:pt x="462" y="1261"/>
                  </a:cubicBezTo>
                  <a:cubicBezTo>
                    <a:pt x="615" y="1415"/>
                    <a:pt x="804" y="1483"/>
                    <a:pt x="988" y="1483"/>
                  </a:cubicBezTo>
                  <a:cubicBezTo>
                    <a:pt x="1369" y="1483"/>
                    <a:pt x="1733" y="1188"/>
                    <a:pt x="1733" y="738"/>
                  </a:cubicBezTo>
                  <a:cubicBezTo>
                    <a:pt x="1733" y="328"/>
                    <a:pt x="1395" y="0"/>
                    <a:pt x="985" y="0"/>
                  </a:cubicBez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8243060" y="3585971"/>
              <a:ext cx="697704" cy="156510"/>
            </a:xfrm>
            <a:custGeom>
              <a:rect b="b" l="l" r="r" t="t"/>
              <a:pathLst>
                <a:path extrusionOk="0" h="2256" w="10057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5" y="2256"/>
                    <a:pt x="5034" y="2256"/>
                  </a:cubicBezTo>
                  <a:cubicBezTo>
                    <a:pt x="7812" y="2256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8243060" y="3524088"/>
              <a:ext cx="697704" cy="120227"/>
            </a:xfrm>
            <a:custGeom>
              <a:rect b="b" l="l" r="r" t="t"/>
              <a:pathLst>
                <a:path extrusionOk="0" h="1733" w="10057">
                  <a:moveTo>
                    <a:pt x="5034" y="0"/>
                  </a:moveTo>
                  <a:cubicBezTo>
                    <a:pt x="2255" y="0"/>
                    <a:pt x="0" y="380"/>
                    <a:pt x="0" y="872"/>
                  </a:cubicBezTo>
                  <a:cubicBezTo>
                    <a:pt x="0" y="1354"/>
                    <a:pt x="2255" y="1733"/>
                    <a:pt x="5034" y="1733"/>
                  </a:cubicBezTo>
                  <a:cubicBezTo>
                    <a:pt x="7812" y="1733"/>
                    <a:pt x="10057" y="1354"/>
                    <a:pt x="10057" y="872"/>
                  </a:cubicBezTo>
                  <a:cubicBezTo>
                    <a:pt x="10057" y="390"/>
                    <a:pt x="7801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8314864" y="3549687"/>
              <a:ext cx="554792" cy="56263"/>
            </a:xfrm>
            <a:custGeom>
              <a:rect b="b" l="l" r="r" t="t"/>
              <a:pathLst>
                <a:path extrusionOk="0" h="811" w="7997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626"/>
                    <a:pt x="1794" y="810"/>
                    <a:pt x="3999" y="810"/>
                  </a:cubicBezTo>
                  <a:cubicBezTo>
                    <a:pt x="6203" y="810"/>
                    <a:pt x="7997" y="636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8314864" y="3549687"/>
              <a:ext cx="554792" cy="36353"/>
            </a:xfrm>
            <a:custGeom>
              <a:rect b="b" l="l" r="r" t="t"/>
              <a:pathLst>
                <a:path extrusionOk="0" h="524" w="7997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452"/>
                    <a:pt x="62" y="493"/>
                    <a:pt x="175" y="523"/>
                  </a:cubicBezTo>
                  <a:cubicBezTo>
                    <a:pt x="667" y="359"/>
                    <a:pt x="2194" y="236"/>
                    <a:pt x="3999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93"/>
                    <a:pt x="7997" y="452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8203932" y="3469350"/>
              <a:ext cx="697011" cy="156510"/>
            </a:xfrm>
            <a:custGeom>
              <a:rect b="b" l="l" r="r" t="t"/>
              <a:pathLst>
                <a:path extrusionOk="0" h="2256" w="10047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2" y="2255"/>
                    <a:pt x="10047" y="1866"/>
                    <a:pt x="10047" y="1384"/>
                  </a:cubicBezTo>
                  <a:lnTo>
                    <a:pt x="1004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8203932" y="3407467"/>
              <a:ext cx="697011" cy="120227"/>
            </a:xfrm>
            <a:custGeom>
              <a:rect b="b" l="l" r="r" t="t"/>
              <a:pathLst>
                <a:path extrusionOk="0" h="1733" w="10047">
                  <a:moveTo>
                    <a:pt x="5023" y="0"/>
                  </a:moveTo>
                  <a:cubicBezTo>
                    <a:pt x="2245" y="0"/>
                    <a:pt x="0" y="380"/>
                    <a:pt x="0" y="872"/>
                  </a:cubicBezTo>
                  <a:cubicBezTo>
                    <a:pt x="0" y="1353"/>
                    <a:pt x="2245" y="1733"/>
                    <a:pt x="5023" y="1733"/>
                  </a:cubicBezTo>
                  <a:cubicBezTo>
                    <a:pt x="7802" y="1733"/>
                    <a:pt x="10047" y="1343"/>
                    <a:pt x="10047" y="872"/>
                  </a:cubicBezTo>
                  <a:cubicBezTo>
                    <a:pt x="10047" y="390"/>
                    <a:pt x="7802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8275043" y="3433067"/>
              <a:ext cx="554792" cy="56263"/>
            </a:xfrm>
            <a:custGeom>
              <a:rect b="b" l="l" r="r" t="t"/>
              <a:pathLst>
                <a:path extrusionOk="0" h="811" w="7997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626"/>
                    <a:pt x="1794" y="810"/>
                    <a:pt x="3998" y="810"/>
                  </a:cubicBezTo>
                  <a:cubicBezTo>
                    <a:pt x="6203" y="810"/>
                    <a:pt x="7997" y="626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8275043" y="3433067"/>
              <a:ext cx="554792" cy="36353"/>
            </a:xfrm>
            <a:custGeom>
              <a:rect b="b" l="l" r="r" t="t"/>
              <a:pathLst>
                <a:path extrusionOk="0" h="524" w="7997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451"/>
                    <a:pt x="62" y="482"/>
                    <a:pt x="175" y="523"/>
                  </a:cubicBezTo>
                  <a:cubicBezTo>
                    <a:pt x="677" y="359"/>
                    <a:pt x="2194" y="236"/>
                    <a:pt x="3998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8233070" y="3346278"/>
              <a:ext cx="697774" cy="156510"/>
            </a:xfrm>
            <a:custGeom>
              <a:rect b="b" l="l" r="r" t="t"/>
              <a:pathLst>
                <a:path extrusionOk="0" h="2256" w="10058">
                  <a:moveTo>
                    <a:pt x="1" y="1"/>
                  </a:moveTo>
                  <a:lnTo>
                    <a:pt x="1" y="1385"/>
                  </a:lnTo>
                  <a:cubicBezTo>
                    <a:pt x="1" y="1866"/>
                    <a:pt x="2246" y="2256"/>
                    <a:pt x="5024" y="2256"/>
                  </a:cubicBezTo>
                  <a:cubicBezTo>
                    <a:pt x="7802" y="2256"/>
                    <a:pt x="10057" y="1866"/>
                    <a:pt x="1005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8233070" y="3284394"/>
              <a:ext cx="697774" cy="120296"/>
            </a:xfrm>
            <a:custGeom>
              <a:rect b="b" l="l" r="r" t="t"/>
              <a:pathLst>
                <a:path extrusionOk="0" h="1734" w="10058">
                  <a:moveTo>
                    <a:pt x="5024" y="1"/>
                  </a:moveTo>
                  <a:cubicBezTo>
                    <a:pt x="2246" y="1"/>
                    <a:pt x="1" y="380"/>
                    <a:pt x="1" y="872"/>
                  </a:cubicBezTo>
                  <a:cubicBezTo>
                    <a:pt x="1" y="1354"/>
                    <a:pt x="2246" y="1733"/>
                    <a:pt x="5024" y="1733"/>
                  </a:cubicBezTo>
                  <a:cubicBezTo>
                    <a:pt x="7802" y="1733"/>
                    <a:pt x="10057" y="1344"/>
                    <a:pt x="10057" y="872"/>
                  </a:cubicBezTo>
                  <a:cubicBezTo>
                    <a:pt x="10057" y="390"/>
                    <a:pt x="7802" y="1"/>
                    <a:pt x="5024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8304181" y="3309994"/>
              <a:ext cx="554792" cy="56263"/>
            </a:xfrm>
            <a:custGeom>
              <a:rect b="b" l="l" r="r" t="t"/>
              <a:pathLst>
                <a:path extrusionOk="0" h="811" w="7997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626"/>
                    <a:pt x="1795" y="811"/>
                    <a:pt x="3999" y="811"/>
                  </a:cubicBezTo>
                  <a:cubicBezTo>
                    <a:pt x="6203" y="811"/>
                    <a:pt x="7997" y="626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8304181" y="3309994"/>
              <a:ext cx="554792" cy="36353"/>
            </a:xfrm>
            <a:custGeom>
              <a:rect b="b" l="l" r="r" t="t"/>
              <a:pathLst>
                <a:path extrusionOk="0" h="524" w="7997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452"/>
                    <a:pt x="62" y="483"/>
                    <a:pt x="175" y="524"/>
                  </a:cubicBezTo>
                  <a:cubicBezTo>
                    <a:pt x="677" y="360"/>
                    <a:pt x="2194" y="237"/>
                    <a:pt x="3999" y="237"/>
                  </a:cubicBezTo>
                  <a:cubicBezTo>
                    <a:pt x="5803" y="237"/>
                    <a:pt x="7330" y="360"/>
                    <a:pt x="7823" y="524"/>
                  </a:cubicBezTo>
                  <a:cubicBezTo>
                    <a:pt x="7935" y="483"/>
                    <a:pt x="7997" y="452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8207471" y="3226119"/>
              <a:ext cx="697774" cy="156510"/>
            </a:xfrm>
            <a:custGeom>
              <a:rect b="b" l="l" r="r" t="t"/>
              <a:pathLst>
                <a:path extrusionOk="0" h="2256" w="10058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6" y="2255"/>
                    <a:pt x="5034" y="2255"/>
                  </a:cubicBezTo>
                  <a:cubicBezTo>
                    <a:pt x="7812" y="2255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8207471" y="3164236"/>
              <a:ext cx="697774" cy="120227"/>
            </a:xfrm>
            <a:custGeom>
              <a:rect b="b" l="l" r="r" t="t"/>
              <a:pathLst>
                <a:path extrusionOk="0" h="1733" w="10058">
                  <a:moveTo>
                    <a:pt x="5034" y="0"/>
                  </a:moveTo>
                  <a:cubicBezTo>
                    <a:pt x="2256" y="0"/>
                    <a:pt x="0" y="380"/>
                    <a:pt x="0" y="861"/>
                  </a:cubicBezTo>
                  <a:cubicBezTo>
                    <a:pt x="0" y="1343"/>
                    <a:pt x="2256" y="1733"/>
                    <a:pt x="5034" y="1733"/>
                  </a:cubicBezTo>
                  <a:cubicBezTo>
                    <a:pt x="7812" y="1733"/>
                    <a:pt x="10057" y="1343"/>
                    <a:pt x="10057" y="861"/>
                  </a:cubicBezTo>
                  <a:cubicBezTo>
                    <a:pt x="10057" y="380"/>
                    <a:pt x="7812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8279275" y="3189835"/>
              <a:ext cx="554861" cy="56263"/>
            </a:xfrm>
            <a:custGeom>
              <a:rect b="b" l="l" r="r" t="t"/>
              <a:pathLst>
                <a:path extrusionOk="0" h="811" w="7998">
                  <a:moveTo>
                    <a:pt x="3999" y="0"/>
                  </a:moveTo>
                  <a:cubicBezTo>
                    <a:pt x="1795" y="0"/>
                    <a:pt x="1" y="175"/>
                    <a:pt x="1" y="400"/>
                  </a:cubicBezTo>
                  <a:cubicBezTo>
                    <a:pt x="1" y="626"/>
                    <a:pt x="1795" y="810"/>
                    <a:pt x="3999" y="810"/>
                  </a:cubicBezTo>
                  <a:cubicBezTo>
                    <a:pt x="6203" y="810"/>
                    <a:pt x="7997" y="626"/>
                    <a:pt x="7997" y="400"/>
                  </a:cubicBezTo>
                  <a:cubicBezTo>
                    <a:pt x="7997" y="17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8279275" y="3189835"/>
              <a:ext cx="554861" cy="36353"/>
            </a:xfrm>
            <a:custGeom>
              <a:rect b="b" l="l" r="r" t="t"/>
              <a:pathLst>
                <a:path extrusionOk="0" h="524" w="7998">
                  <a:moveTo>
                    <a:pt x="3999" y="0"/>
                  </a:moveTo>
                  <a:cubicBezTo>
                    <a:pt x="1795" y="0"/>
                    <a:pt x="1" y="185"/>
                    <a:pt x="1" y="410"/>
                  </a:cubicBezTo>
                  <a:cubicBezTo>
                    <a:pt x="1" y="441"/>
                    <a:pt x="62" y="482"/>
                    <a:pt x="175" y="523"/>
                  </a:cubicBezTo>
                  <a:cubicBezTo>
                    <a:pt x="667" y="359"/>
                    <a:pt x="2195" y="236"/>
                    <a:pt x="3999" y="236"/>
                  </a:cubicBezTo>
                  <a:cubicBezTo>
                    <a:pt x="5803" y="236"/>
                    <a:pt x="7331" y="359"/>
                    <a:pt x="7823" y="523"/>
                  </a:cubicBezTo>
                  <a:cubicBezTo>
                    <a:pt x="7936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8237372" y="3113036"/>
              <a:ext cx="697704" cy="156510"/>
            </a:xfrm>
            <a:custGeom>
              <a:rect b="b" l="l" r="r" t="t"/>
              <a:pathLst>
                <a:path extrusionOk="0" h="2256" w="10057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1" y="2255"/>
                    <a:pt x="10057" y="187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8237372" y="3051153"/>
              <a:ext cx="697704" cy="120921"/>
            </a:xfrm>
            <a:custGeom>
              <a:rect b="b" l="l" r="r" t="t"/>
              <a:pathLst>
                <a:path extrusionOk="0" h="1743" w="10057">
                  <a:moveTo>
                    <a:pt x="5023" y="0"/>
                  </a:moveTo>
                  <a:cubicBezTo>
                    <a:pt x="2245" y="0"/>
                    <a:pt x="0" y="390"/>
                    <a:pt x="0" y="872"/>
                  </a:cubicBezTo>
                  <a:cubicBezTo>
                    <a:pt x="0" y="1353"/>
                    <a:pt x="2245" y="1743"/>
                    <a:pt x="5023" y="1743"/>
                  </a:cubicBezTo>
                  <a:cubicBezTo>
                    <a:pt x="7801" y="1743"/>
                    <a:pt x="10057" y="1353"/>
                    <a:pt x="10057" y="872"/>
                  </a:cubicBezTo>
                  <a:cubicBezTo>
                    <a:pt x="10057" y="390"/>
                    <a:pt x="7801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8309176" y="3077447"/>
              <a:ext cx="554792" cy="55569"/>
            </a:xfrm>
            <a:custGeom>
              <a:rect b="b" l="l" r="r" t="t"/>
              <a:pathLst>
                <a:path extrusionOk="0" h="801" w="7997">
                  <a:moveTo>
                    <a:pt x="3999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616"/>
                    <a:pt x="1794" y="800"/>
                    <a:pt x="3999" y="800"/>
                  </a:cubicBezTo>
                  <a:cubicBezTo>
                    <a:pt x="6203" y="800"/>
                    <a:pt x="7997" y="626"/>
                    <a:pt x="7997" y="400"/>
                  </a:cubicBezTo>
                  <a:cubicBezTo>
                    <a:pt x="7997" y="17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8308482" y="3077447"/>
              <a:ext cx="554792" cy="35659"/>
            </a:xfrm>
            <a:custGeom>
              <a:rect b="b" l="l" r="r" t="t"/>
              <a:pathLst>
                <a:path extrusionOk="0" h="514" w="7997">
                  <a:moveTo>
                    <a:pt x="3998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441"/>
                    <a:pt x="62" y="482"/>
                    <a:pt x="174" y="513"/>
                  </a:cubicBezTo>
                  <a:cubicBezTo>
                    <a:pt x="677" y="349"/>
                    <a:pt x="2194" y="226"/>
                    <a:pt x="3998" y="226"/>
                  </a:cubicBezTo>
                  <a:cubicBezTo>
                    <a:pt x="5803" y="226"/>
                    <a:pt x="7330" y="349"/>
                    <a:pt x="7822" y="513"/>
                  </a:cubicBezTo>
                  <a:cubicBezTo>
                    <a:pt x="7935" y="482"/>
                    <a:pt x="7996" y="441"/>
                    <a:pt x="7996" y="400"/>
                  </a:cubicBezTo>
                  <a:cubicBezTo>
                    <a:pt x="7996" y="175"/>
                    <a:pt x="6202" y="1"/>
                    <a:pt x="3998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8203169" y="2985732"/>
              <a:ext cx="698468" cy="159493"/>
            </a:xfrm>
            <a:custGeom>
              <a:rect b="b" l="l" r="r" t="t"/>
              <a:pathLst>
                <a:path extrusionOk="0" h="2299" w="10068">
                  <a:moveTo>
                    <a:pt x="10058" y="0"/>
                  </a:moveTo>
                  <a:lnTo>
                    <a:pt x="1" y="92"/>
                  </a:lnTo>
                  <a:lnTo>
                    <a:pt x="11" y="1476"/>
                  </a:lnTo>
                  <a:cubicBezTo>
                    <a:pt x="11" y="1939"/>
                    <a:pt x="2103" y="2298"/>
                    <a:pt x="4723" y="2298"/>
                  </a:cubicBezTo>
                  <a:cubicBezTo>
                    <a:pt x="4830" y="2298"/>
                    <a:pt x="4937" y="2298"/>
                    <a:pt x="5045" y="2296"/>
                  </a:cubicBezTo>
                  <a:cubicBezTo>
                    <a:pt x="7823" y="2266"/>
                    <a:pt x="10068" y="1856"/>
                    <a:pt x="10068" y="1384"/>
                  </a:cubicBezTo>
                  <a:lnTo>
                    <a:pt x="10058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8202475" y="2926554"/>
              <a:ext cx="698468" cy="121129"/>
            </a:xfrm>
            <a:custGeom>
              <a:rect b="b" l="l" r="r" t="t"/>
              <a:pathLst>
                <a:path extrusionOk="0" h="1746" w="10068">
                  <a:moveTo>
                    <a:pt x="5348" y="0"/>
                  </a:moveTo>
                  <a:cubicBezTo>
                    <a:pt x="5244" y="0"/>
                    <a:pt x="5140" y="1"/>
                    <a:pt x="5034" y="2"/>
                  </a:cubicBezTo>
                  <a:cubicBezTo>
                    <a:pt x="2256" y="33"/>
                    <a:pt x="1" y="433"/>
                    <a:pt x="11" y="915"/>
                  </a:cubicBezTo>
                  <a:cubicBezTo>
                    <a:pt x="11" y="1384"/>
                    <a:pt x="2148" y="1746"/>
                    <a:pt x="4824" y="1746"/>
                  </a:cubicBezTo>
                  <a:cubicBezTo>
                    <a:pt x="4897" y="1746"/>
                    <a:pt x="4971" y="1746"/>
                    <a:pt x="5044" y="1745"/>
                  </a:cubicBezTo>
                  <a:cubicBezTo>
                    <a:pt x="7823" y="1714"/>
                    <a:pt x="10068" y="1304"/>
                    <a:pt x="10068" y="822"/>
                  </a:cubicBezTo>
                  <a:cubicBezTo>
                    <a:pt x="10058" y="369"/>
                    <a:pt x="7971" y="0"/>
                    <a:pt x="534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8274349" y="2952154"/>
              <a:ext cx="554792" cy="56471"/>
            </a:xfrm>
            <a:custGeom>
              <a:rect b="b" l="l" r="r" t="t"/>
              <a:pathLst>
                <a:path extrusionOk="0" h="814" w="7997">
                  <a:moveTo>
                    <a:pt x="4368" y="1"/>
                  </a:moveTo>
                  <a:cubicBezTo>
                    <a:pt x="4246" y="1"/>
                    <a:pt x="4123" y="1"/>
                    <a:pt x="3998" y="2"/>
                  </a:cubicBezTo>
                  <a:cubicBezTo>
                    <a:pt x="1784" y="33"/>
                    <a:pt x="0" y="228"/>
                    <a:pt x="0" y="443"/>
                  </a:cubicBezTo>
                  <a:cubicBezTo>
                    <a:pt x="10" y="656"/>
                    <a:pt x="1598" y="814"/>
                    <a:pt x="3637" y="814"/>
                  </a:cubicBezTo>
                  <a:cubicBezTo>
                    <a:pt x="3759" y="814"/>
                    <a:pt x="3883" y="813"/>
                    <a:pt x="4008" y="812"/>
                  </a:cubicBezTo>
                  <a:cubicBezTo>
                    <a:pt x="6213" y="792"/>
                    <a:pt x="7996" y="597"/>
                    <a:pt x="7996" y="371"/>
                  </a:cubicBezTo>
                  <a:cubicBezTo>
                    <a:pt x="7996" y="159"/>
                    <a:pt x="6400" y="1"/>
                    <a:pt x="4368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8274349" y="2952223"/>
              <a:ext cx="554792" cy="39266"/>
            </a:xfrm>
            <a:custGeom>
              <a:rect b="b" l="l" r="r" t="t"/>
              <a:pathLst>
                <a:path extrusionOk="0" h="566" w="7997">
                  <a:moveTo>
                    <a:pt x="4205" y="1"/>
                  </a:moveTo>
                  <a:cubicBezTo>
                    <a:pt x="4137" y="1"/>
                    <a:pt x="4068" y="1"/>
                    <a:pt x="3998" y="1"/>
                  </a:cubicBezTo>
                  <a:cubicBezTo>
                    <a:pt x="1794" y="22"/>
                    <a:pt x="0" y="227"/>
                    <a:pt x="0" y="442"/>
                  </a:cubicBezTo>
                  <a:cubicBezTo>
                    <a:pt x="0" y="493"/>
                    <a:pt x="62" y="524"/>
                    <a:pt x="174" y="565"/>
                  </a:cubicBezTo>
                  <a:cubicBezTo>
                    <a:pt x="677" y="391"/>
                    <a:pt x="2194" y="258"/>
                    <a:pt x="3998" y="237"/>
                  </a:cubicBezTo>
                  <a:cubicBezTo>
                    <a:pt x="4081" y="237"/>
                    <a:pt x="4163" y="236"/>
                    <a:pt x="4245" y="236"/>
                  </a:cubicBezTo>
                  <a:cubicBezTo>
                    <a:pt x="5941" y="236"/>
                    <a:pt x="7353" y="337"/>
                    <a:pt x="7822" y="493"/>
                  </a:cubicBezTo>
                  <a:cubicBezTo>
                    <a:pt x="7935" y="452"/>
                    <a:pt x="7996" y="411"/>
                    <a:pt x="7996" y="370"/>
                  </a:cubicBezTo>
                  <a:cubicBezTo>
                    <a:pt x="7996" y="152"/>
                    <a:pt x="6314" y="1"/>
                    <a:pt x="420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8237372" y="2876187"/>
              <a:ext cx="698398" cy="159493"/>
            </a:xfrm>
            <a:custGeom>
              <a:rect b="b" l="l" r="r" t="t"/>
              <a:pathLst>
                <a:path extrusionOk="0" h="2299" w="10067">
                  <a:moveTo>
                    <a:pt x="10057" y="0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8"/>
                    <a:pt x="4721" y="2298"/>
                  </a:cubicBezTo>
                  <a:cubicBezTo>
                    <a:pt x="4828" y="2298"/>
                    <a:pt x="4935" y="2298"/>
                    <a:pt x="5044" y="2297"/>
                  </a:cubicBezTo>
                  <a:cubicBezTo>
                    <a:pt x="7822" y="2276"/>
                    <a:pt x="10067" y="1866"/>
                    <a:pt x="1006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8236608" y="2817079"/>
              <a:ext cx="698468" cy="121129"/>
            </a:xfrm>
            <a:custGeom>
              <a:rect b="b" l="l" r="r" t="t"/>
              <a:pathLst>
                <a:path extrusionOk="0" h="1746" w="10068">
                  <a:moveTo>
                    <a:pt x="5250" y="1"/>
                  </a:moveTo>
                  <a:cubicBezTo>
                    <a:pt x="5175" y="1"/>
                    <a:pt x="5100" y="1"/>
                    <a:pt x="5024" y="2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5"/>
                    <a:pt x="5045" y="1744"/>
                  </a:cubicBezTo>
                  <a:cubicBezTo>
                    <a:pt x="7823" y="1713"/>
                    <a:pt x="10068" y="1303"/>
                    <a:pt x="10068" y="822"/>
                  </a:cubicBezTo>
                  <a:cubicBezTo>
                    <a:pt x="10068" y="353"/>
                    <a:pt x="7924" y="1"/>
                    <a:pt x="5250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8309176" y="2843303"/>
              <a:ext cx="554792" cy="55847"/>
            </a:xfrm>
            <a:custGeom>
              <a:rect b="b" l="l" r="r" t="t"/>
              <a:pathLst>
                <a:path extrusionOk="0" h="805" w="7997">
                  <a:moveTo>
                    <a:pt x="4381" y="1"/>
                  </a:moveTo>
                  <a:cubicBezTo>
                    <a:pt x="4252" y="1"/>
                    <a:pt x="4121" y="2"/>
                    <a:pt x="3988" y="3"/>
                  </a:cubicBezTo>
                  <a:cubicBezTo>
                    <a:pt x="1784" y="23"/>
                    <a:pt x="0" y="218"/>
                    <a:pt x="0" y="444"/>
                  </a:cubicBezTo>
                  <a:cubicBezTo>
                    <a:pt x="0" y="647"/>
                    <a:pt x="1597" y="804"/>
                    <a:pt x="3628" y="804"/>
                  </a:cubicBezTo>
                  <a:cubicBezTo>
                    <a:pt x="3750" y="804"/>
                    <a:pt x="3874" y="804"/>
                    <a:pt x="3999" y="802"/>
                  </a:cubicBezTo>
                  <a:cubicBezTo>
                    <a:pt x="6203" y="782"/>
                    <a:pt x="7997" y="587"/>
                    <a:pt x="7997" y="362"/>
                  </a:cubicBezTo>
                  <a:cubicBezTo>
                    <a:pt x="7987" y="150"/>
                    <a:pt x="6410" y="1"/>
                    <a:pt x="438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8308482" y="2843303"/>
              <a:ext cx="554792" cy="38642"/>
            </a:xfrm>
            <a:custGeom>
              <a:rect b="b" l="l" r="r" t="t"/>
              <a:pathLst>
                <a:path extrusionOk="0" h="557" w="7997">
                  <a:moveTo>
                    <a:pt x="4389" y="1"/>
                  </a:moveTo>
                  <a:cubicBezTo>
                    <a:pt x="4261" y="1"/>
                    <a:pt x="4130" y="2"/>
                    <a:pt x="3998" y="3"/>
                  </a:cubicBezTo>
                  <a:cubicBezTo>
                    <a:pt x="1794" y="13"/>
                    <a:pt x="0" y="218"/>
                    <a:pt x="0" y="444"/>
                  </a:cubicBezTo>
                  <a:cubicBezTo>
                    <a:pt x="0" y="485"/>
                    <a:pt x="62" y="526"/>
                    <a:pt x="174" y="556"/>
                  </a:cubicBezTo>
                  <a:cubicBezTo>
                    <a:pt x="667" y="382"/>
                    <a:pt x="2194" y="249"/>
                    <a:pt x="3998" y="239"/>
                  </a:cubicBezTo>
                  <a:cubicBezTo>
                    <a:pt x="4152" y="237"/>
                    <a:pt x="4304" y="236"/>
                    <a:pt x="4453" y="236"/>
                  </a:cubicBezTo>
                  <a:cubicBezTo>
                    <a:pt x="6055" y="236"/>
                    <a:pt x="7372" y="335"/>
                    <a:pt x="7822" y="485"/>
                  </a:cubicBezTo>
                  <a:cubicBezTo>
                    <a:pt x="7935" y="444"/>
                    <a:pt x="7996" y="403"/>
                    <a:pt x="7996" y="362"/>
                  </a:cubicBezTo>
                  <a:cubicBezTo>
                    <a:pt x="7996" y="150"/>
                    <a:pt x="6411" y="1"/>
                    <a:pt x="438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8237372" y="2758804"/>
              <a:ext cx="698398" cy="159493"/>
            </a:xfrm>
            <a:custGeom>
              <a:rect b="b" l="l" r="r" t="t"/>
              <a:pathLst>
                <a:path extrusionOk="0" h="2299" w="10067">
                  <a:moveTo>
                    <a:pt x="10057" y="1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9"/>
                    <a:pt x="4721" y="2299"/>
                  </a:cubicBezTo>
                  <a:cubicBezTo>
                    <a:pt x="4828" y="2299"/>
                    <a:pt x="4935" y="2298"/>
                    <a:pt x="5044" y="2297"/>
                  </a:cubicBezTo>
                  <a:cubicBezTo>
                    <a:pt x="7822" y="2277"/>
                    <a:pt x="10067" y="1867"/>
                    <a:pt x="1006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8236608" y="2699765"/>
              <a:ext cx="698468" cy="121059"/>
            </a:xfrm>
            <a:custGeom>
              <a:rect b="b" l="l" r="r" t="t"/>
              <a:pathLst>
                <a:path extrusionOk="0" h="1745" w="10068">
                  <a:moveTo>
                    <a:pt x="5244" y="0"/>
                  </a:moveTo>
                  <a:cubicBezTo>
                    <a:pt x="5171" y="0"/>
                    <a:pt x="5098" y="0"/>
                    <a:pt x="5024" y="1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4"/>
                    <a:pt x="5045" y="1744"/>
                  </a:cubicBezTo>
                  <a:cubicBezTo>
                    <a:pt x="7823" y="1713"/>
                    <a:pt x="10068" y="1303"/>
                    <a:pt x="10068" y="821"/>
                  </a:cubicBezTo>
                  <a:cubicBezTo>
                    <a:pt x="10068" y="362"/>
                    <a:pt x="7921" y="0"/>
                    <a:pt x="524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8309176" y="2725989"/>
              <a:ext cx="554792" cy="55916"/>
            </a:xfrm>
            <a:custGeom>
              <a:rect b="b" l="l" r="r" t="t"/>
              <a:pathLst>
                <a:path extrusionOk="0" h="806" w="7997">
                  <a:moveTo>
                    <a:pt x="4361" y="1"/>
                  </a:moveTo>
                  <a:cubicBezTo>
                    <a:pt x="4238" y="1"/>
                    <a:pt x="4114" y="1"/>
                    <a:pt x="3988" y="2"/>
                  </a:cubicBezTo>
                  <a:cubicBezTo>
                    <a:pt x="1784" y="23"/>
                    <a:pt x="0" y="218"/>
                    <a:pt x="0" y="443"/>
                  </a:cubicBezTo>
                  <a:cubicBezTo>
                    <a:pt x="0" y="642"/>
                    <a:pt x="1527" y="805"/>
                    <a:pt x="3495" y="805"/>
                  </a:cubicBezTo>
                  <a:cubicBezTo>
                    <a:pt x="3660" y="805"/>
                    <a:pt x="3828" y="804"/>
                    <a:pt x="3999" y="802"/>
                  </a:cubicBezTo>
                  <a:cubicBezTo>
                    <a:pt x="6203" y="781"/>
                    <a:pt x="7997" y="587"/>
                    <a:pt x="7997" y="361"/>
                  </a:cubicBezTo>
                  <a:cubicBezTo>
                    <a:pt x="7987" y="158"/>
                    <a:pt x="6399" y="1"/>
                    <a:pt x="436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8308482" y="2725989"/>
              <a:ext cx="554792" cy="38572"/>
            </a:xfrm>
            <a:custGeom>
              <a:rect b="b" l="l" r="r" t="t"/>
              <a:pathLst>
                <a:path extrusionOk="0" h="556" w="7997">
                  <a:moveTo>
                    <a:pt x="4369" y="1"/>
                  </a:moveTo>
                  <a:cubicBezTo>
                    <a:pt x="4247" y="1"/>
                    <a:pt x="4123" y="1"/>
                    <a:pt x="3998" y="2"/>
                  </a:cubicBezTo>
                  <a:cubicBezTo>
                    <a:pt x="1794" y="23"/>
                    <a:pt x="0" y="218"/>
                    <a:pt x="0" y="443"/>
                  </a:cubicBezTo>
                  <a:cubicBezTo>
                    <a:pt x="0" y="484"/>
                    <a:pt x="62" y="525"/>
                    <a:pt x="174" y="556"/>
                  </a:cubicBezTo>
                  <a:cubicBezTo>
                    <a:pt x="667" y="392"/>
                    <a:pt x="2194" y="248"/>
                    <a:pt x="3998" y="238"/>
                  </a:cubicBezTo>
                  <a:cubicBezTo>
                    <a:pt x="4152" y="236"/>
                    <a:pt x="4304" y="236"/>
                    <a:pt x="4453" y="236"/>
                  </a:cubicBezTo>
                  <a:cubicBezTo>
                    <a:pt x="6055" y="236"/>
                    <a:pt x="7372" y="334"/>
                    <a:pt x="7822" y="484"/>
                  </a:cubicBezTo>
                  <a:cubicBezTo>
                    <a:pt x="7935" y="443"/>
                    <a:pt x="7996" y="402"/>
                    <a:pt x="7996" y="361"/>
                  </a:cubicBezTo>
                  <a:cubicBezTo>
                    <a:pt x="7996" y="158"/>
                    <a:pt x="6400" y="1"/>
                    <a:pt x="436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7925111" y="3790768"/>
              <a:ext cx="699924" cy="164349"/>
            </a:xfrm>
            <a:custGeom>
              <a:rect b="b" l="l" r="r" t="t"/>
              <a:pathLst>
                <a:path extrusionOk="0" h="2369" w="10089">
                  <a:moveTo>
                    <a:pt x="1" y="1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4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8600763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8558096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8509048" y="3748796"/>
              <a:ext cx="16373" cy="231227"/>
            </a:xfrm>
            <a:custGeom>
              <a:rect b="b" l="l" r="r" t="t"/>
              <a:pathLst>
                <a:path extrusionOk="0" h="3333" w="236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8447858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8380286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8307025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7925111" y="3726040"/>
              <a:ext cx="699924" cy="125985"/>
            </a:xfrm>
            <a:custGeom>
              <a:rect b="b" l="l" r="r" t="t"/>
              <a:pathLst>
                <a:path extrusionOk="0" h="1816" w="10089">
                  <a:moveTo>
                    <a:pt x="5044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15"/>
                    <a:pt x="5044" y="1815"/>
                  </a:cubicBezTo>
                  <a:cubicBezTo>
                    <a:pt x="7833" y="1815"/>
                    <a:pt x="10088" y="1416"/>
                    <a:pt x="10088" y="913"/>
                  </a:cubicBezTo>
                  <a:cubicBezTo>
                    <a:pt x="10088" y="401"/>
                    <a:pt x="7833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7996984" y="3753097"/>
              <a:ext cx="556179" cy="58414"/>
            </a:xfrm>
            <a:custGeom>
              <a:rect b="b" l="l" r="r" t="t"/>
              <a:pathLst>
                <a:path extrusionOk="0" h="842" w="8017">
                  <a:moveTo>
                    <a:pt x="4008" y="0"/>
                  </a:moveTo>
                  <a:cubicBezTo>
                    <a:pt x="1794" y="0"/>
                    <a:pt x="0" y="185"/>
                    <a:pt x="0" y="421"/>
                  </a:cubicBezTo>
                  <a:cubicBezTo>
                    <a:pt x="0" y="657"/>
                    <a:pt x="1794" y="841"/>
                    <a:pt x="4008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7996984" y="3752403"/>
              <a:ext cx="556179" cy="38434"/>
            </a:xfrm>
            <a:custGeom>
              <a:rect b="b" l="l" r="r" t="t"/>
              <a:pathLst>
                <a:path extrusionOk="0" h="554" w="8017">
                  <a:moveTo>
                    <a:pt x="4008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77" y="379"/>
                    <a:pt x="2204" y="256"/>
                    <a:pt x="4008" y="256"/>
                  </a:cubicBezTo>
                  <a:cubicBezTo>
                    <a:pt x="5823" y="256"/>
                    <a:pt x="7340" y="379"/>
                    <a:pt x="7842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7883138" y="3658468"/>
              <a:ext cx="699924" cy="164419"/>
            </a:xfrm>
            <a:custGeom>
              <a:rect b="b" l="l" r="r" t="t"/>
              <a:pathLst>
                <a:path extrusionOk="0" h="2370" w="10089">
                  <a:moveTo>
                    <a:pt x="1" y="1"/>
                  </a:moveTo>
                  <a:lnTo>
                    <a:pt x="1" y="1457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7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7890284" y="3616566"/>
              <a:ext cx="17136" cy="231157"/>
            </a:xfrm>
            <a:custGeom>
              <a:rect b="b" l="l" r="r" t="t"/>
              <a:pathLst>
                <a:path extrusionOk="0" h="3332" w="247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7933644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7982762" y="3616566"/>
              <a:ext cx="16373" cy="231157"/>
            </a:xfrm>
            <a:custGeom>
              <a:rect b="b" l="l" r="r" t="t"/>
              <a:pathLst>
                <a:path extrusionOk="0" h="3332" w="236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8184715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8558790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8515430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8466381" y="3616566"/>
              <a:ext cx="17136" cy="231157"/>
            </a:xfrm>
            <a:custGeom>
              <a:rect b="b" l="l" r="r" t="t"/>
              <a:pathLst>
                <a:path extrusionOk="0" h="3332" w="247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0"/>
            <p:cNvSpPr/>
            <p:nvPr/>
          </p:nvSpPr>
          <p:spPr>
            <a:xfrm>
              <a:off x="8405192" y="3616566"/>
              <a:ext cx="17136" cy="231157"/>
            </a:xfrm>
            <a:custGeom>
              <a:rect b="b" l="l" r="r" t="t"/>
              <a:pathLst>
                <a:path extrusionOk="0" h="3332" w="247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0"/>
            <p:cNvSpPr/>
            <p:nvPr/>
          </p:nvSpPr>
          <p:spPr>
            <a:xfrm>
              <a:off x="8338313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0"/>
            <p:cNvSpPr/>
            <p:nvPr/>
          </p:nvSpPr>
          <p:spPr>
            <a:xfrm>
              <a:off x="8265053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7883138" y="3593810"/>
              <a:ext cx="699924" cy="125916"/>
            </a:xfrm>
            <a:custGeom>
              <a:rect b="b" l="l" r="r" t="t"/>
              <a:pathLst>
                <a:path extrusionOk="0" h="1815" w="10089">
                  <a:moveTo>
                    <a:pt x="5045" y="0"/>
                  </a:moveTo>
                  <a:cubicBezTo>
                    <a:pt x="2256" y="0"/>
                    <a:pt x="1" y="400"/>
                    <a:pt x="1" y="902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23" y="1815"/>
                    <a:pt x="10088" y="1415"/>
                    <a:pt x="10088" y="902"/>
                  </a:cubicBezTo>
                  <a:cubicBezTo>
                    <a:pt x="10088" y="400"/>
                    <a:pt x="7823" y="0"/>
                    <a:pt x="504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7955012" y="3620797"/>
              <a:ext cx="556179" cy="58414"/>
            </a:xfrm>
            <a:custGeom>
              <a:rect b="b" l="l" r="r" t="t"/>
              <a:pathLst>
                <a:path extrusionOk="0" h="842" w="8017">
                  <a:moveTo>
                    <a:pt x="4009" y="1"/>
                  </a:moveTo>
                  <a:cubicBezTo>
                    <a:pt x="1794" y="1"/>
                    <a:pt x="0" y="185"/>
                    <a:pt x="0" y="421"/>
                  </a:cubicBezTo>
                  <a:cubicBezTo>
                    <a:pt x="0" y="657"/>
                    <a:pt x="1794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7955012" y="3620104"/>
              <a:ext cx="556179" cy="38434"/>
            </a:xfrm>
            <a:custGeom>
              <a:rect b="b" l="l" r="r" t="t"/>
              <a:pathLst>
                <a:path extrusionOk="0" h="554" w="8017">
                  <a:moveTo>
                    <a:pt x="4009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67" y="380"/>
                    <a:pt x="2194" y="257"/>
                    <a:pt x="4009" y="257"/>
                  </a:cubicBezTo>
                  <a:cubicBezTo>
                    <a:pt x="5813" y="257"/>
                    <a:pt x="7340" y="380"/>
                    <a:pt x="7843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0"/>
            <p:cNvSpPr/>
            <p:nvPr/>
          </p:nvSpPr>
          <p:spPr>
            <a:xfrm>
              <a:off x="7920115" y="3543998"/>
              <a:ext cx="699924" cy="164349"/>
            </a:xfrm>
            <a:custGeom>
              <a:rect b="b" l="l" r="r" t="t"/>
              <a:pathLst>
                <a:path extrusionOk="0" h="2369" w="10089">
                  <a:moveTo>
                    <a:pt x="1" y="0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0"/>
            <p:cNvSpPr/>
            <p:nvPr/>
          </p:nvSpPr>
          <p:spPr>
            <a:xfrm>
              <a:off x="7927955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0"/>
            <p:cNvSpPr/>
            <p:nvPr/>
          </p:nvSpPr>
          <p:spPr>
            <a:xfrm>
              <a:off x="7970621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8019739" y="3502026"/>
              <a:ext cx="16373" cy="231227"/>
            </a:xfrm>
            <a:custGeom>
              <a:rect b="b" l="l" r="r" t="t"/>
              <a:pathLst>
                <a:path extrusionOk="0" h="3333" w="236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8221693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8595768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8552408" y="3502026"/>
              <a:ext cx="17136" cy="231227"/>
            </a:xfrm>
            <a:custGeom>
              <a:rect b="b" l="l" r="r" t="t"/>
              <a:pathLst>
                <a:path extrusionOk="0" h="3333" w="247">
                  <a:moveTo>
                    <a:pt x="0" y="1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8504053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8442863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0"/>
            <p:cNvSpPr/>
            <p:nvPr/>
          </p:nvSpPr>
          <p:spPr>
            <a:xfrm>
              <a:off x="8375291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0"/>
            <p:cNvSpPr/>
            <p:nvPr/>
          </p:nvSpPr>
          <p:spPr>
            <a:xfrm>
              <a:off x="8302030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7920115" y="3479271"/>
              <a:ext cx="699924" cy="125985"/>
            </a:xfrm>
            <a:custGeom>
              <a:rect b="b" l="l" r="r" t="t"/>
              <a:pathLst>
                <a:path extrusionOk="0" h="1816" w="10089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7992683" y="3506327"/>
              <a:ext cx="555486" cy="58344"/>
            </a:xfrm>
            <a:custGeom>
              <a:rect b="b" l="l" r="r" t="t"/>
              <a:pathLst>
                <a:path extrusionOk="0" h="841" w="8007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65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0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7992683" y="3505564"/>
              <a:ext cx="555486" cy="38503"/>
            </a:xfrm>
            <a:custGeom>
              <a:rect b="b" l="l" r="r" t="t"/>
              <a:pathLst>
                <a:path extrusionOk="0" h="555" w="8007">
                  <a:moveTo>
                    <a:pt x="3999" y="1"/>
                  </a:moveTo>
                  <a:cubicBezTo>
                    <a:pt x="1784" y="1"/>
                    <a:pt x="1" y="206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57"/>
                    <a:pt x="3999" y="257"/>
                  </a:cubicBezTo>
                  <a:cubicBezTo>
                    <a:pt x="5813" y="257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31"/>
                  </a:cubicBezTo>
                  <a:cubicBezTo>
                    <a:pt x="8007" y="196"/>
                    <a:pt x="621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7868222" y="3420232"/>
              <a:ext cx="699855" cy="163656"/>
            </a:xfrm>
            <a:custGeom>
              <a:rect b="b" l="l" r="r" t="t"/>
              <a:pathLst>
                <a:path extrusionOk="0" h="2359" w="10088">
                  <a:moveTo>
                    <a:pt x="1" y="1"/>
                  </a:moveTo>
                  <a:lnTo>
                    <a:pt x="1" y="1446"/>
                  </a:lnTo>
                  <a:cubicBezTo>
                    <a:pt x="1" y="1949"/>
                    <a:pt x="2256" y="2359"/>
                    <a:pt x="5044" y="2359"/>
                  </a:cubicBezTo>
                  <a:cubicBezTo>
                    <a:pt x="782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7875368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7918034" y="3378260"/>
              <a:ext cx="17136" cy="230533"/>
            </a:xfrm>
            <a:custGeom>
              <a:rect b="b" l="l" r="r" t="t"/>
              <a:pathLst>
                <a:path extrusionOk="0" h="3323" w="247">
                  <a:moveTo>
                    <a:pt x="0" y="1"/>
                  </a:moveTo>
                  <a:lnTo>
                    <a:pt x="0" y="3322"/>
                  </a:lnTo>
                  <a:lnTo>
                    <a:pt x="246" y="332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7967083" y="3378260"/>
              <a:ext cx="17136" cy="230533"/>
            </a:xfrm>
            <a:custGeom>
              <a:rect b="b" l="l" r="r" t="t"/>
              <a:pathLst>
                <a:path extrusionOk="0" h="3323" w="247">
                  <a:moveTo>
                    <a:pt x="0" y="1"/>
                  </a:moveTo>
                  <a:lnTo>
                    <a:pt x="0" y="3322"/>
                  </a:lnTo>
                  <a:lnTo>
                    <a:pt x="247" y="3322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8543181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8500514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8451396" y="337826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8390276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8322704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8249443" y="337826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7867529" y="3354811"/>
              <a:ext cx="699855" cy="126679"/>
            </a:xfrm>
            <a:custGeom>
              <a:rect b="b" l="l" r="r" t="t"/>
              <a:pathLst>
                <a:path extrusionOk="0" h="1826" w="10088">
                  <a:moveTo>
                    <a:pt x="5044" y="1"/>
                  </a:moveTo>
                  <a:cubicBezTo>
                    <a:pt x="2266" y="1"/>
                    <a:pt x="0" y="411"/>
                    <a:pt x="0" y="913"/>
                  </a:cubicBezTo>
                  <a:cubicBezTo>
                    <a:pt x="0" y="1415"/>
                    <a:pt x="226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0"/>
            <p:cNvSpPr/>
            <p:nvPr/>
          </p:nvSpPr>
          <p:spPr>
            <a:xfrm>
              <a:off x="7939333" y="3381867"/>
              <a:ext cx="556249" cy="59107"/>
            </a:xfrm>
            <a:custGeom>
              <a:rect b="b" l="l" r="r" t="t"/>
              <a:pathLst>
                <a:path extrusionOk="0" h="852" w="8018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6"/>
                    <a:pt x="1795" y="851"/>
                    <a:pt x="4009" y="851"/>
                  </a:cubicBezTo>
                  <a:cubicBezTo>
                    <a:pt x="6223" y="851"/>
                    <a:pt x="8017" y="656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7939333" y="3381867"/>
              <a:ext cx="556249" cy="38434"/>
            </a:xfrm>
            <a:custGeom>
              <a:rect b="b" l="l" r="r" t="t"/>
              <a:pathLst>
                <a:path extrusionOk="0" h="554" w="8018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79"/>
                    <a:pt x="2205" y="246"/>
                    <a:pt x="4009" y="246"/>
                  </a:cubicBezTo>
                  <a:cubicBezTo>
                    <a:pt x="5824" y="246"/>
                    <a:pt x="7341" y="379"/>
                    <a:pt x="7853" y="554"/>
                  </a:cubicBezTo>
                  <a:cubicBezTo>
                    <a:pt x="796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7893128" y="3297229"/>
              <a:ext cx="699855" cy="163656"/>
            </a:xfrm>
            <a:custGeom>
              <a:rect b="b" l="l" r="r" t="t"/>
              <a:pathLst>
                <a:path extrusionOk="0" h="2359" w="10088">
                  <a:moveTo>
                    <a:pt x="0" y="0"/>
                  </a:moveTo>
                  <a:lnTo>
                    <a:pt x="0" y="1456"/>
                  </a:lnTo>
                  <a:cubicBezTo>
                    <a:pt x="0" y="1958"/>
                    <a:pt x="2266" y="2358"/>
                    <a:pt x="5044" y="2358"/>
                  </a:cubicBezTo>
                  <a:cubicBezTo>
                    <a:pt x="7832" y="2358"/>
                    <a:pt x="10088" y="1958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8568780" y="3255257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8526114" y="3255257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8476996" y="3255257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8415876" y="3255257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8348304" y="3255257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0"/>
            <p:cNvSpPr/>
            <p:nvPr/>
          </p:nvSpPr>
          <p:spPr>
            <a:xfrm>
              <a:off x="7893128" y="3231808"/>
              <a:ext cx="699855" cy="126609"/>
            </a:xfrm>
            <a:custGeom>
              <a:rect b="b" l="l" r="r" t="t"/>
              <a:pathLst>
                <a:path extrusionOk="0" h="1825" w="10088">
                  <a:moveTo>
                    <a:pt x="5044" y="0"/>
                  </a:moveTo>
                  <a:cubicBezTo>
                    <a:pt x="2256" y="0"/>
                    <a:pt x="0" y="410"/>
                    <a:pt x="0" y="912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2"/>
                  </a:cubicBezTo>
                  <a:cubicBezTo>
                    <a:pt x="10088" y="410"/>
                    <a:pt x="783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7964932" y="3258795"/>
              <a:ext cx="556249" cy="59107"/>
            </a:xfrm>
            <a:custGeom>
              <a:rect b="b" l="l" r="r" t="t"/>
              <a:pathLst>
                <a:path extrusionOk="0" h="852" w="8018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657"/>
                    <a:pt x="1795" y="852"/>
                    <a:pt x="4009" y="852"/>
                  </a:cubicBezTo>
                  <a:cubicBezTo>
                    <a:pt x="6223" y="852"/>
                    <a:pt x="8017" y="657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7964932" y="3258795"/>
              <a:ext cx="556249" cy="38503"/>
            </a:xfrm>
            <a:custGeom>
              <a:rect b="b" l="l" r="r" t="t"/>
              <a:pathLst>
                <a:path extrusionOk="0" h="555" w="8018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57"/>
                    <a:pt x="4009" y="257"/>
                  </a:cubicBezTo>
                  <a:cubicBezTo>
                    <a:pt x="5824" y="257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7853306" y="3182690"/>
              <a:ext cx="699855" cy="163656"/>
            </a:xfrm>
            <a:custGeom>
              <a:rect b="b" l="l" r="r" t="t"/>
              <a:pathLst>
                <a:path extrusionOk="0" h="2359" w="10088">
                  <a:moveTo>
                    <a:pt x="0" y="1"/>
                  </a:moveTo>
                  <a:lnTo>
                    <a:pt x="0" y="1446"/>
                  </a:lnTo>
                  <a:cubicBezTo>
                    <a:pt x="0" y="1949"/>
                    <a:pt x="2256" y="2359"/>
                    <a:pt x="5044" y="2359"/>
                  </a:cubicBezTo>
                  <a:cubicBezTo>
                    <a:pt x="783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7853306" y="3117268"/>
              <a:ext cx="699855" cy="126679"/>
            </a:xfrm>
            <a:custGeom>
              <a:rect b="b" l="l" r="r" t="t"/>
              <a:pathLst>
                <a:path extrusionOk="0" h="1826" w="10088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2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7925111" y="3145019"/>
              <a:ext cx="556249" cy="58414"/>
            </a:xfrm>
            <a:custGeom>
              <a:rect b="b" l="l" r="r" t="t"/>
              <a:pathLst>
                <a:path extrusionOk="0" h="842" w="8018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7925111" y="3144325"/>
              <a:ext cx="556249" cy="38434"/>
            </a:xfrm>
            <a:custGeom>
              <a:rect b="b" l="l" r="r" t="t"/>
              <a:pathLst>
                <a:path extrusionOk="0" h="554" w="8018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79"/>
                    <a:pt x="2205" y="256"/>
                    <a:pt x="4009" y="256"/>
                  </a:cubicBezTo>
                  <a:cubicBezTo>
                    <a:pt x="5813" y="256"/>
                    <a:pt x="7341" y="379"/>
                    <a:pt x="7843" y="554"/>
                  </a:cubicBezTo>
                  <a:cubicBezTo>
                    <a:pt x="795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0"/>
            <p:cNvSpPr/>
            <p:nvPr/>
          </p:nvSpPr>
          <p:spPr>
            <a:xfrm>
              <a:off x="7887439" y="3068220"/>
              <a:ext cx="699855" cy="163656"/>
            </a:xfrm>
            <a:custGeom>
              <a:rect b="b" l="l" r="r" t="t"/>
              <a:pathLst>
                <a:path extrusionOk="0" h="2359" w="10088">
                  <a:moveTo>
                    <a:pt x="0" y="0"/>
                  </a:moveTo>
                  <a:lnTo>
                    <a:pt x="0" y="1446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22" y="2358"/>
                    <a:pt x="10088" y="1948"/>
                    <a:pt x="10088" y="144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0"/>
            <p:cNvSpPr/>
            <p:nvPr/>
          </p:nvSpPr>
          <p:spPr>
            <a:xfrm>
              <a:off x="7887439" y="3002798"/>
              <a:ext cx="699855" cy="126609"/>
            </a:xfrm>
            <a:custGeom>
              <a:rect b="b" l="l" r="r" t="t"/>
              <a:pathLst>
                <a:path extrusionOk="0" h="1825" w="10088">
                  <a:moveTo>
                    <a:pt x="5044" y="0"/>
                  </a:moveTo>
                  <a:cubicBezTo>
                    <a:pt x="2256" y="0"/>
                    <a:pt x="0" y="410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0"/>
                    <a:pt x="782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7959243" y="3030479"/>
              <a:ext cx="556249" cy="58414"/>
            </a:xfrm>
            <a:custGeom>
              <a:rect b="b" l="l" r="r" t="t"/>
              <a:pathLst>
                <a:path extrusionOk="0" h="842" w="8018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2"/>
                    <a:pt x="4009" y="842"/>
                  </a:cubicBezTo>
                  <a:cubicBezTo>
                    <a:pt x="6223" y="842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7959243" y="3029785"/>
              <a:ext cx="556943" cy="38503"/>
            </a:xfrm>
            <a:custGeom>
              <a:rect b="b" l="l" r="r" t="t"/>
              <a:pathLst>
                <a:path extrusionOk="0" h="555" w="8028">
                  <a:moveTo>
                    <a:pt x="4009" y="1"/>
                  </a:moveTo>
                  <a:cubicBezTo>
                    <a:pt x="1795" y="1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195" y="257"/>
                    <a:pt x="4009" y="257"/>
                  </a:cubicBezTo>
                  <a:cubicBezTo>
                    <a:pt x="5813" y="257"/>
                    <a:pt x="7341" y="380"/>
                    <a:pt x="7853" y="554"/>
                  </a:cubicBezTo>
                  <a:cubicBezTo>
                    <a:pt x="7966" y="513"/>
                    <a:pt x="8028" y="472"/>
                    <a:pt x="8028" y="421"/>
                  </a:cubicBezTo>
                  <a:cubicBezTo>
                    <a:pt x="8028" y="195"/>
                    <a:pt x="6234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7853306" y="2943066"/>
              <a:ext cx="699855" cy="163586"/>
            </a:xfrm>
            <a:custGeom>
              <a:rect b="b" l="l" r="r" t="t"/>
              <a:pathLst>
                <a:path extrusionOk="0" h="2358" w="10088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7903812" y="2901093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7952861" y="2901093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8081553" y="2901093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7853306" y="2877575"/>
              <a:ext cx="699855" cy="126679"/>
            </a:xfrm>
            <a:custGeom>
              <a:rect b="b" l="l" r="r" t="t"/>
              <a:pathLst>
                <a:path extrusionOk="0" h="1826" w="10088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7925111" y="2905325"/>
              <a:ext cx="556249" cy="58414"/>
            </a:xfrm>
            <a:custGeom>
              <a:rect b="b" l="l" r="r" t="t"/>
              <a:pathLst>
                <a:path extrusionOk="0" h="842" w="8018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7925111" y="2904632"/>
              <a:ext cx="556249" cy="38503"/>
            </a:xfrm>
            <a:custGeom>
              <a:rect b="b" l="l" r="r" t="t"/>
              <a:pathLst>
                <a:path extrusionOk="0" h="555" w="8018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205" y="257"/>
                    <a:pt x="4009" y="257"/>
                  </a:cubicBezTo>
                  <a:cubicBezTo>
                    <a:pt x="5813" y="257"/>
                    <a:pt x="7341" y="380"/>
                    <a:pt x="784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7920115" y="2832828"/>
              <a:ext cx="699924" cy="162892"/>
            </a:xfrm>
            <a:custGeom>
              <a:rect b="b" l="l" r="r" t="t"/>
              <a:pathLst>
                <a:path extrusionOk="0" h="2348" w="10089">
                  <a:moveTo>
                    <a:pt x="1" y="0"/>
                  </a:moveTo>
                  <a:lnTo>
                    <a:pt x="1" y="1445"/>
                  </a:lnTo>
                  <a:cubicBezTo>
                    <a:pt x="1" y="1948"/>
                    <a:pt x="2256" y="2348"/>
                    <a:pt x="5045" y="2348"/>
                  </a:cubicBezTo>
                  <a:cubicBezTo>
                    <a:pt x="7833" y="2348"/>
                    <a:pt x="10088" y="195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7927955" y="2790855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7970621" y="2790855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8080859" y="2790855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7920115" y="2767337"/>
              <a:ext cx="699924" cy="126679"/>
            </a:xfrm>
            <a:custGeom>
              <a:rect b="b" l="l" r="r" t="t"/>
              <a:pathLst>
                <a:path extrusionOk="0" h="1826" w="10089">
                  <a:moveTo>
                    <a:pt x="5045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26"/>
                    <a:pt x="5045" y="1826"/>
                  </a:cubicBezTo>
                  <a:cubicBezTo>
                    <a:pt x="7833" y="1826"/>
                    <a:pt x="10088" y="1416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7992683" y="2794393"/>
              <a:ext cx="555486" cy="59108"/>
            </a:xfrm>
            <a:custGeom>
              <a:rect b="b" l="l" r="r" t="t"/>
              <a:pathLst>
                <a:path extrusionOk="0" h="852" w="8007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84" y="851"/>
                    <a:pt x="3999" y="851"/>
                  </a:cubicBezTo>
                  <a:cubicBezTo>
                    <a:pt x="6213" y="851"/>
                    <a:pt x="8007" y="657"/>
                    <a:pt x="8007" y="431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7992683" y="2794393"/>
              <a:ext cx="555486" cy="38503"/>
            </a:xfrm>
            <a:custGeom>
              <a:rect b="b" l="l" r="r" t="t"/>
              <a:pathLst>
                <a:path extrusionOk="0" h="555" w="8007">
                  <a:moveTo>
                    <a:pt x="3999" y="0"/>
                  </a:moveTo>
                  <a:cubicBezTo>
                    <a:pt x="1784" y="0"/>
                    <a:pt x="1" y="195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46"/>
                    <a:pt x="3999" y="246"/>
                  </a:cubicBezTo>
                  <a:cubicBezTo>
                    <a:pt x="5813" y="246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7881751" y="2711212"/>
              <a:ext cx="699855" cy="163586"/>
            </a:xfrm>
            <a:custGeom>
              <a:rect b="b" l="l" r="r" t="t"/>
              <a:pathLst>
                <a:path extrusionOk="0" h="2358" w="10088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7889590" y="2669240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7932256" y="2669240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7981305" y="2669240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8042495" y="2669240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8110067" y="2669240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7881751" y="2645721"/>
              <a:ext cx="699855" cy="126679"/>
            </a:xfrm>
            <a:custGeom>
              <a:rect b="b" l="l" r="r" t="t"/>
              <a:pathLst>
                <a:path extrusionOk="0" h="1826" w="10088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7953555" y="2672778"/>
              <a:ext cx="556249" cy="59108"/>
            </a:xfrm>
            <a:custGeom>
              <a:rect b="b" l="l" r="r" t="t"/>
              <a:pathLst>
                <a:path extrusionOk="0" h="852" w="8018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95" y="851"/>
                    <a:pt x="4009" y="851"/>
                  </a:cubicBezTo>
                  <a:cubicBezTo>
                    <a:pt x="6223" y="851"/>
                    <a:pt x="8017" y="657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7953555" y="2672778"/>
              <a:ext cx="556249" cy="38503"/>
            </a:xfrm>
            <a:custGeom>
              <a:rect b="b" l="l" r="r" t="t"/>
              <a:pathLst>
                <a:path extrusionOk="0" h="555" w="8018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46"/>
                    <a:pt x="4009" y="246"/>
                  </a:cubicBezTo>
                  <a:cubicBezTo>
                    <a:pt x="5824" y="246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7920115" y="2596673"/>
              <a:ext cx="699924" cy="163656"/>
            </a:xfrm>
            <a:custGeom>
              <a:rect b="b" l="l" r="r" t="t"/>
              <a:pathLst>
                <a:path extrusionOk="0" h="2359" w="10089">
                  <a:moveTo>
                    <a:pt x="1" y="1"/>
                  </a:moveTo>
                  <a:lnTo>
                    <a:pt x="1" y="1446"/>
                  </a:lnTo>
                  <a:cubicBezTo>
                    <a:pt x="1" y="1948"/>
                    <a:pt x="2256" y="2358"/>
                    <a:pt x="5045" y="2358"/>
                  </a:cubicBezTo>
                  <a:cubicBezTo>
                    <a:pt x="7833" y="2358"/>
                    <a:pt x="10088" y="1948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7927955" y="255470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7970621" y="255470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8019739" y="255470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8080859" y="255470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8148432" y="255470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7920115" y="2531945"/>
              <a:ext cx="699924" cy="125985"/>
            </a:xfrm>
            <a:custGeom>
              <a:rect b="b" l="l" r="r" t="t"/>
              <a:pathLst>
                <a:path extrusionOk="0" h="1816" w="10089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00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7992683" y="2559002"/>
              <a:ext cx="555486" cy="58344"/>
            </a:xfrm>
            <a:custGeom>
              <a:rect b="b" l="l" r="r" t="t"/>
              <a:pathLst>
                <a:path extrusionOk="0" h="841" w="8007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64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1"/>
                  </a:cubicBezTo>
                  <a:cubicBezTo>
                    <a:pt x="800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7992683" y="2559002"/>
              <a:ext cx="555486" cy="37740"/>
            </a:xfrm>
            <a:custGeom>
              <a:rect b="b" l="l" r="r" t="t"/>
              <a:pathLst>
                <a:path extrusionOk="0" h="544" w="8007">
                  <a:moveTo>
                    <a:pt x="3999" y="0"/>
                  </a:moveTo>
                  <a:cubicBezTo>
                    <a:pt x="1784" y="0"/>
                    <a:pt x="1" y="185"/>
                    <a:pt x="1" y="421"/>
                  </a:cubicBezTo>
                  <a:cubicBezTo>
                    <a:pt x="1" y="462"/>
                    <a:pt x="52" y="503"/>
                    <a:pt x="165" y="544"/>
                  </a:cubicBezTo>
                  <a:cubicBezTo>
                    <a:pt x="657" y="369"/>
                    <a:pt x="2194" y="236"/>
                    <a:pt x="3999" y="236"/>
                  </a:cubicBezTo>
                  <a:cubicBezTo>
                    <a:pt x="5813" y="236"/>
                    <a:pt x="7330" y="369"/>
                    <a:pt x="7833" y="544"/>
                  </a:cubicBezTo>
                  <a:cubicBezTo>
                    <a:pt x="7945" y="503"/>
                    <a:pt x="8007" y="46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7540352" y="3339201"/>
              <a:ext cx="561174" cy="656288"/>
            </a:xfrm>
            <a:custGeom>
              <a:rect b="b" l="l" r="r" t="t"/>
              <a:pathLst>
                <a:path extrusionOk="0" h="9460" w="8089">
                  <a:moveTo>
                    <a:pt x="4060" y="0"/>
                  </a:moveTo>
                  <a:lnTo>
                    <a:pt x="1" y="8591"/>
                  </a:lnTo>
                  <a:lnTo>
                    <a:pt x="769" y="9032"/>
                  </a:lnTo>
                  <a:cubicBezTo>
                    <a:pt x="1375" y="9322"/>
                    <a:pt x="2016" y="9459"/>
                    <a:pt x="2653" y="9459"/>
                  </a:cubicBezTo>
                  <a:cubicBezTo>
                    <a:pt x="4399" y="9459"/>
                    <a:pt x="6110" y="8427"/>
                    <a:pt x="6951" y="6684"/>
                  </a:cubicBezTo>
                  <a:cubicBezTo>
                    <a:pt x="8089" y="4295"/>
                    <a:pt x="7177" y="1487"/>
                    <a:pt x="4911" y="400"/>
                  </a:cubicBezTo>
                  <a:lnTo>
                    <a:pt x="4060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7333403" y="3318042"/>
              <a:ext cx="728299" cy="657883"/>
            </a:xfrm>
            <a:custGeom>
              <a:rect b="b" l="l" r="r" t="t"/>
              <a:pathLst>
                <a:path extrusionOk="0" h="9483" w="10498">
                  <a:moveTo>
                    <a:pt x="5436" y="0"/>
                  </a:moveTo>
                  <a:cubicBezTo>
                    <a:pt x="3691" y="0"/>
                    <a:pt x="1980" y="1033"/>
                    <a:pt x="1138" y="2776"/>
                  </a:cubicBezTo>
                  <a:cubicBezTo>
                    <a:pt x="0" y="5164"/>
                    <a:pt x="903" y="7973"/>
                    <a:pt x="3178" y="9060"/>
                  </a:cubicBezTo>
                  <a:cubicBezTo>
                    <a:pt x="3783" y="9347"/>
                    <a:pt x="4422" y="9483"/>
                    <a:pt x="5058" y="9483"/>
                  </a:cubicBezTo>
                  <a:cubicBezTo>
                    <a:pt x="6804" y="9483"/>
                    <a:pt x="8515" y="8454"/>
                    <a:pt x="9350" y="6702"/>
                  </a:cubicBezTo>
                  <a:cubicBezTo>
                    <a:pt x="10498" y="4324"/>
                    <a:pt x="9586" y="1515"/>
                    <a:pt x="7320" y="428"/>
                  </a:cubicBezTo>
                  <a:cubicBezTo>
                    <a:pt x="6714" y="138"/>
                    <a:pt x="6073" y="0"/>
                    <a:pt x="543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7366842" y="3318042"/>
              <a:ext cx="625207" cy="482781"/>
            </a:xfrm>
            <a:custGeom>
              <a:rect b="b" l="l" r="r" t="t"/>
              <a:pathLst>
                <a:path extrusionOk="0" h="6959" w="9012">
                  <a:moveTo>
                    <a:pt x="4954" y="0"/>
                  </a:moveTo>
                  <a:cubicBezTo>
                    <a:pt x="3209" y="0"/>
                    <a:pt x="1498" y="1033"/>
                    <a:pt x="656" y="2776"/>
                  </a:cubicBezTo>
                  <a:cubicBezTo>
                    <a:pt x="21" y="4088"/>
                    <a:pt x="0" y="5626"/>
                    <a:pt x="615" y="6958"/>
                  </a:cubicBezTo>
                  <a:cubicBezTo>
                    <a:pt x="103" y="5677"/>
                    <a:pt x="144" y="4231"/>
                    <a:pt x="749" y="2991"/>
                  </a:cubicBezTo>
                  <a:cubicBezTo>
                    <a:pt x="1590" y="1248"/>
                    <a:pt x="3301" y="216"/>
                    <a:pt x="5047" y="216"/>
                  </a:cubicBezTo>
                  <a:cubicBezTo>
                    <a:pt x="5683" y="216"/>
                    <a:pt x="6325" y="353"/>
                    <a:pt x="6930" y="643"/>
                  </a:cubicBezTo>
                  <a:cubicBezTo>
                    <a:pt x="7843" y="1084"/>
                    <a:pt x="8581" y="1822"/>
                    <a:pt x="9011" y="2745"/>
                  </a:cubicBezTo>
                  <a:cubicBezTo>
                    <a:pt x="8601" y="1730"/>
                    <a:pt x="7822" y="900"/>
                    <a:pt x="6838" y="428"/>
                  </a:cubicBezTo>
                  <a:cubicBezTo>
                    <a:pt x="6232" y="138"/>
                    <a:pt x="5591" y="0"/>
                    <a:pt x="4954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7423037" y="3400391"/>
              <a:ext cx="548340" cy="508172"/>
            </a:xfrm>
            <a:custGeom>
              <a:rect b="b" l="l" r="r" t="t"/>
              <a:pathLst>
                <a:path extrusionOk="0" h="7325" w="7904">
                  <a:moveTo>
                    <a:pt x="4210" y="1"/>
                  </a:moveTo>
                  <a:cubicBezTo>
                    <a:pt x="2879" y="1"/>
                    <a:pt x="1555" y="823"/>
                    <a:pt x="892" y="2194"/>
                  </a:cubicBezTo>
                  <a:cubicBezTo>
                    <a:pt x="0" y="4049"/>
                    <a:pt x="656" y="6212"/>
                    <a:pt x="2337" y="7022"/>
                  </a:cubicBezTo>
                  <a:cubicBezTo>
                    <a:pt x="2771" y="7227"/>
                    <a:pt x="3231" y="7324"/>
                    <a:pt x="3691" y="7324"/>
                  </a:cubicBezTo>
                  <a:cubicBezTo>
                    <a:pt x="5026" y="7324"/>
                    <a:pt x="6356" y="6505"/>
                    <a:pt x="7012" y="5125"/>
                  </a:cubicBezTo>
                  <a:cubicBezTo>
                    <a:pt x="7904" y="3280"/>
                    <a:pt x="7258" y="1117"/>
                    <a:pt x="5567" y="307"/>
                  </a:cubicBezTo>
                  <a:cubicBezTo>
                    <a:pt x="5132" y="99"/>
                    <a:pt x="4670" y="1"/>
                    <a:pt x="4210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7423037" y="3392898"/>
              <a:ext cx="548340" cy="508103"/>
            </a:xfrm>
            <a:custGeom>
              <a:rect b="b" l="l" r="r" t="t"/>
              <a:pathLst>
                <a:path extrusionOk="0" h="7324" w="7904">
                  <a:moveTo>
                    <a:pt x="4214" y="0"/>
                  </a:moveTo>
                  <a:cubicBezTo>
                    <a:pt x="2882" y="0"/>
                    <a:pt x="1555" y="819"/>
                    <a:pt x="892" y="2199"/>
                  </a:cubicBezTo>
                  <a:cubicBezTo>
                    <a:pt x="0" y="4044"/>
                    <a:pt x="656" y="6207"/>
                    <a:pt x="2348" y="7017"/>
                  </a:cubicBezTo>
                  <a:cubicBezTo>
                    <a:pt x="2780" y="7225"/>
                    <a:pt x="3240" y="7324"/>
                    <a:pt x="3700" y="7324"/>
                  </a:cubicBezTo>
                  <a:cubicBezTo>
                    <a:pt x="5030" y="7324"/>
                    <a:pt x="6360" y="6502"/>
                    <a:pt x="7022" y="5131"/>
                  </a:cubicBezTo>
                  <a:cubicBezTo>
                    <a:pt x="7904" y="3275"/>
                    <a:pt x="7258" y="1112"/>
                    <a:pt x="5567" y="302"/>
                  </a:cubicBezTo>
                  <a:cubicBezTo>
                    <a:pt x="5133" y="98"/>
                    <a:pt x="4673" y="0"/>
                    <a:pt x="421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7423037" y="3392482"/>
              <a:ext cx="295191" cy="508103"/>
            </a:xfrm>
            <a:custGeom>
              <a:rect b="b" l="l" r="r" t="t"/>
              <a:pathLst>
                <a:path extrusionOk="0" h="7324" w="4255">
                  <a:moveTo>
                    <a:pt x="4229" y="1"/>
                  </a:moveTo>
                  <a:cubicBezTo>
                    <a:pt x="2885" y="1"/>
                    <a:pt x="1554" y="819"/>
                    <a:pt x="892" y="2205"/>
                  </a:cubicBezTo>
                  <a:cubicBezTo>
                    <a:pt x="0" y="4050"/>
                    <a:pt x="646" y="6213"/>
                    <a:pt x="2337" y="7023"/>
                  </a:cubicBezTo>
                  <a:cubicBezTo>
                    <a:pt x="2754" y="7223"/>
                    <a:pt x="3214" y="7324"/>
                    <a:pt x="3674" y="7324"/>
                  </a:cubicBezTo>
                  <a:cubicBezTo>
                    <a:pt x="3803" y="7324"/>
                    <a:pt x="3932" y="7316"/>
                    <a:pt x="4060" y="7300"/>
                  </a:cubicBezTo>
                  <a:cubicBezTo>
                    <a:pt x="3609" y="7300"/>
                    <a:pt x="3168" y="7197"/>
                    <a:pt x="2758" y="7003"/>
                  </a:cubicBezTo>
                  <a:cubicBezTo>
                    <a:pt x="1066" y="6193"/>
                    <a:pt x="410" y="4030"/>
                    <a:pt x="1302" y="2184"/>
                  </a:cubicBezTo>
                  <a:cubicBezTo>
                    <a:pt x="1907" y="934"/>
                    <a:pt x="3055" y="144"/>
                    <a:pt x="4254" y="1"/>
                  </a:cubicBezTo>
                  <a:cubicBezTo>
                    <a:pt x="4246" y="1"/>
                    <a:pt x="4238" y="1"/>
                    <a:pt x="422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7573791" y="3492522"/>
              <a:ext cx="258214" cy="298590"/>
            </a:xfrm>
            <a:custGeom>
              <a:rect b="b" l="l" r="r" t="t"/>
              <a:pathLst>
                <a:path extrusionOk="0" h="4304" w="3722">
                  <a:moveTo>
                    <a:pt x="2647" y="0"/>
                  </a:moveTo>
                  <a:cubicBezTo>
                    <a:pt x="2637" y="0"/>
                    <a:pt x="2626" y="2"/>
                    <a:pt x="2615" y="4"/>
                  </a:cubicBezTo>
                  <a:cubicBezTo>
                    <a:pt x="258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4" y="332"/>
                    <a:pt x="2040" y="302"/>
                    <a:pt x="1887" y="291"/>
                  </a:cubicBezTo>
                  <a:cubicBezTo>
                    <a:pt x="1853" y="289"/>
                    <a:pt x="1820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4" y="353"/>
                    <a:pt x="1261" y="404"/>
                    <a:pt x="1169" y="476"/>
                  </a:cubicBezTo>
                  <a:cubicBezTo>
                    <a:pt x="1067" y="548"/>
                    <a:pt x="995" y="630"/>
                    <a:pt x="933" y="732"/>
                  </a:cubicBezTo>
                  <a:cubicBezTo>
                    <a:pt x="790" y="948"/>
                    <a:pt x="749" y="1214"/>
                    <a:pt x="810" y="1460"/>
                  </a:cubicBezTo>
                  <a:cubicBezTo>
                    <a:pt x="903" y="1757"/>
                    <a:pt x="1077" y="2014"/>
                    <a:pt x="1323" y="2198"/>
                  </a:cubicBezTo>
                  <a:cubicBezTo>
                    <a:pt x="1466" y="2342"/>
                    <a:pt x="1600" y="2465"/>
                    <a:pt x="1712" y="2557"/>
                  </a:cubicBezTo>
                  <a:cubicBezTo>
                    <a:pt x="1805" y="2639"/>
                    <a:pt x="1897" y="2721"/>
                    <a:pt x="1979" y="2813"/>
                  </a:cubicBezTo>
                  <a:cubicBezTo>
                    <a:pt x="2030" y="2875"/>
                    <a:pt x="2081" y="2936"/>
                    <a:pt x="2112" y="3008"/>
                  </a:cubicBezTo>
                  <a:cubicBezTo>
                    <a:pt x="2133" y="3049"/>
                    <a:pt x="2133" y="3100"/>
                    <a:pt x="2112" y="3152"/>
                  </a:cubicBezTo>
                  <a:cubicBezTo>
                    <a:pt x="2074" y="3213"/>
                    <a:pt x="2013" y="3245"/>
                    <a:pt x="1934" y="3245"/>
                  </a:cubicBezTo>
                  <a:cubicBezTo>
                    <a:pt x="1907" y="3245"/>
                    <a:pt x="1877" y="3241"/>
                    <a:pt x="1846" y="3234"/>
                  </a:cubicBezTo>
                  <a:cubicBezTo>
                    <a:pt x="1692" y="3182"/>
                    <a:pt x="1538" y="3121"/>
                    <a:pt x="1405" y="3029"/>
                  </a:cubicBezTo>
                  <a:cubicBezTo>
                    <a:pt x="1323" y="2977"/>
                    <a:pt x="1251" y="2926"/>
                    <a:pt x="1190" y="2854"/>
                  </a:cubicBezTo>
                  <a:cubicBezTo>
                    <a:pt x="1138" y="2803"/>
                    <a:pt x="1097" y="2752"/>
                    <a:pt x="1067" y="2690"/>
                  </a:cubicBezTo>
                  <a:cubicBezTo>
                    <a:pt x="1046" y="2649"/>
                    <a:pt x="1026" y="2598"/>
                    <a:pt x="1015" y="2547"/>
                  </a:cubicBezTo>
                  <a:cubicBezTo>
                    <a:pt x="1005" y="2506"/>
                    <a:pt x="995" y="2475"/>
                    <a:pt x="995" y="2465"/>
                  </a:cubicBezTo>
                  <a:cubicBezTo>
                    <a:pt x="985" y="2424"/>
                    <a:pt x="964" y="2393"/>
                    <a:pt x="944" y="2372"/>
                  </a:cubicBezTo>
                  <a:cubicBezTo>
                    <a:pt x="923" y="2342"/>
                    <a:pt x="892" y="2311"/>
                    <a:pt x="851" y="2290"/>
                  </a:cubicBezTo>
                  <a:lnTo>
                    <a:pt x="246" y="1921"/>
                  </a:lnTo>
                  <a:cubicBezTo>
                    <a:pt x="225" y="1914"/>
                    <a:pt x="203" y="1907"/>
                    <a:pt x="185" y="1907"/>
                  </a:cubicBezTo>
                  <a:cubicBezTo>
                    <a:pt x="177" y="1907"/>
                    <a:pt x="170" y="1908"/>
                    <a:pt x="164" y="1911"/>
                  </a:cubicBezTo>
                  <a:cubicBezTo>
                    <a:pt x="134" y="1911"/>
                    <a:pt x="103" y="1932"/>
                    <a:pt x="93" y="1962"/>
                  </a:cubicBezTo>
                  <a:cubicBezTo>
                    <a:pt x="41" y="2055"/>
                    <a:pt x="11" y="2157"/>
                    <a:pt x="11" y="2270"/>
                  </a:cubicBezTo>
                  <a:cubicBezTo>
                    <a:pt x="0" y="2393"/>
                    <a:pt x="21" y="2516"/>
                    <a:pt x="62" y="2629"/>
                  </a:cubicBezTo>
                  <a:cubicBezTo>
                    <a:pt x="113" y="2762"/>
                    <a:pt x="175" y="2895"/>
                    <a:pt x="257" y="3018"/>
                  </a:cubicBezTo>
                  <a:cubicBezTo>
                    <a:pt x="339" y="3162"/>
                    <a:pt x="451" y="3285"/>
                    <a:pt x="574" y="3398"/>
                  </a:cubicBezTo>
                  <a:lnTo>
                    <a:pt x="390" y="3715"/>
                  </a:lnTo>
                  <a:cubicBezTo>
                    <a:pt x="369" y="3746"/>
                    <a:pt x="359" y="3787"/>
                    <a:pt x="380" y="3828"/>
                  </a:cubicBezTo>
                  <a:cubicBezTo>
                    <a:pt x="380" y="3859"/>
                    <a:pt x="410" y="3890"/>
                    <a:pt x="441" y="3910"/>
                  </a:cubicBezTo>
                  <a:lnTo>
                    <a:pt x="1056" y="4279"/>
                  </a:lnTo>
                  <a:cubicBezTo>
                    <a:pt x="1079" y="4294"/>
                    <a:pt x="1101" y="4304"/>
                    <a:pt x="1128" y="4304"/>
                  </a:cubicBezTo>
                  <a:cubicBezTo>
                    <a:pt x="1138" y="4304"/>
                    <a:pt x="1148" y="4302"/>
                    <a:pt x="1159" y="4300"/>
                  </a:cubicBezTo>
                  <a:cubicBezTo>
                    <a:pt x="1200" y="4300"/>
                    <a:pt x="1231" y="4269"/>
                    <a:pt x="1241" y="4238"/>
                  </a:cubicBezTo>
                  <a:lnTo>
                    <a:pt x="1425" y="3931"/>
                  </a:lnTo>
                  <a:cubicBezTo>
                    <a:pt x="1579" y="4002"/>
                    <a:pt x="1743" y="4043"/>
                    <a:pt x="1907" y="4074"/>
                  </a:cubicBezTo>
                  <a:cubicBezTo>
                    <a:pt x="1979" y="4090"/>
                    <a:pt x="2053" y="4097"/>
                    <a:pt x="2128" y="4097"/>
                  </a:cubicBezTo>
                  <a:cubicBezTo>
                    <a:pt x="2202" y="4097"/>
                    <a:pt x="2276" y="4090"/>
                    <a:pt x="2348" y="4074"/>
                  </a:cubicBezTo>
                  <a:cubicBezTo>
                    <a:pt x="2481" y="4054"/>
                    <a:pt x="2604" y="4013"/>
                    <a:pt x="2717" y="3941"/>
                  </a:cubicBezTo>
                  <a:cubicBezTo>
                    <a:pt x="2830" y="3859"/>
                    <a:pt x="2922" y="3767"/>
                    <a:pt x="2984" y="3654"/>
                  </a:cubicBezTo>
                  <a:cubicBezTo>
                    <a:pt x="3055" y="3531"/>
                    <a:pt x="3107" y="3398"/>
                    <a:pt x="3127" y="3264"/>
                  </a:cubicBezTo>
                  <a:cubicBezTo>
                    <a:pt x="3148" y="3141"/>
                    <a:pt x="3137" y="3008"/>
                    <a:pt x="3096" y="2885"/>
                  </a:cubicBezTo>
                  <a:cubicBezTo>
                    <a:pt x="3045" y="2752"/>
                    <a:pt x="2973" y="2629"/>
                    <a:pt x="2881" y="2516"/>
                  </a:cubicBezTo>
                  <a:cubicBezTo>
                    <a:pt x="2768" y="2372"/>
                    <a:pt x="2645" y="2239"/>
                    <a:pt x="2502" y="2126"/>
                  </a:cubicBezTo>
                  <a:cubicBezTo>
                    <a:pt x="2348" y="1983"/>
                    <a:pt x="2225" y="1870"/>
                    <a:pt x="2122" y="1778"/>
                  </a:cubicBezTo>
                  <a:cubicBezTo>
                    <a:pt x="2040" y="1706"/>
                    <a:pt x="1958" y="1624"/>
                    <a:pt x="1887" y="1542"/>
                  </a:cubicBezTo>
                  <a:cubicBezTo>
                    <a:pt x="1846" y="1491"/>
                    <a:pt x="1805" y="1429"/>
                    <a:pt x="1784" y="1368"/>
                  </a:cubicBezTo>
                  <a:cubicBezTo>
                    <a:pt x="1774" y="1327"/>
                    <a:pt x="1784" y="1276"/>
                    <a:pt x="1805" y="1245"/>
                  </a:cubicBezTo>
                  <a:cubicBezTo>
                    <a:pt x="1825" y="1204"/>
                    <a:pt x="1866" y="1173"/>
                    <a:pt x="1907" y="1163"/>
                  </a:cubicBezTo>
                  <a:cubicBezTo>
                    <a:pt x="1933" y="1153"/>
                    <a:pt x="1956" y="1147"/>
                    <a:pt x="1979" y="1147"/>
                  </a:cubicBezTo>
                  <a:cubicBezTo>
                    <a:pt x="2002" y="1147"/>
                    <a:pt x="2025" y="1153"/>
                    <a:pt x="2051" y="1163"/>
                  </a:cubicBezTo>
                  <a:cubicBezTo>
                    <a:pt x="2102" y="1173"/>
                    <a:pt x="2163" y="1183"/>
                    <a:pt x="2215" y="1214"/>
                  </a:cubicBezTo>
                  <a:cubicBezTo>
                    <a:pt x="2276" y="1235"/>
                    <a:pt x="2327" y="1265"/>
                    <a:pt x="2389" y="1306"/>
                  </a:cubicBezTo>
                  <a:cubicBezTo>
                    <a:pt x="2461" y="1347"/>
                    <a:pt x="2522" y="1388"/>
                    <a:pt x="2584" y="1450"/>
                  </a:cubicBezTo>
                  <a:cubicBezTo>
                    <a:pt x="2625" y="1491"/>
                    <a:pt x="2656" y="1542"/>
                    <a:pt x="2686" y="1593"/>
                  </a:cubicBezTo>
                  <a:cubicBezTo>
                    <a:pt x="2707" y="1624"/>
                    <a:pt x="2727" y="1665"/>
                    <a:pt x="2738" y="1706"/>
                  </a:cubicBezTo>
                  <a:cubicBezTo>
                    <a:pt x="2748" y="1737"/>
                    <a:pt x="2758" y="1757"/>
                    <a:pt x="2758" y="1778"/>
                  </a:cubicBezTo>
                  <a:cubicBezTo>
                    <a:pt x="2768" y="1809"/>
                    <a:pt x="2779" y="1850"/>
                    <a:pt x="2809" y="1880"/>
                  </a:cubicBezTo>
                  <a:cubicBezTo>
                    <a:pt x="2830" y="1911"/>
                    <a:pt x="2861" y="1942"/>
                    <a:pt x="2902" y="1962"/>
                  </a:cubicBezTo>
                  <a:lnTo>
                    <a:pt x="3506" y="2331"/>
                  </a:lnTo>
                  <a:cubicBezTo>
                    <a:pt x="3537" y="2342"/>
                    <a:pt x="3558" y="2342"/>
                    <a:pt x="3588" y="2342"/>
                  </a:cubicBezTo>
                  <a:cubicBezTo>
                    <a:pt x="3619" y="2331"/>
                    <a:pt x="3650" y="2321"/>
                    <a:pt x="3660" y="2290"/>
                  </a:cubicBezTo>
                  <a:cubicBezTo>
                    <a:pt x="3701" y="2208"/>
                    <a:pt x="3722" y="2106"/>
                    <a:pt x="3722" y="2014"/>
                  </a:cubicBezTo>
                  <a:cubicBezTo>
                    <a:pt x="3722" y="1901"/>
                    <a:pt x="3701" y="1778"/>
                    <a:pt x="3670" y="1665"/>
                  </a:cubicBezTo>
                  <a:cubicBezTo>
                    <a:pt x="3629" y="1532"/>
                    <a:pt x="3568" y="1409"/>
                    <a:pt x="3496" y="1296"/>
                  </a:cubicBezTo>
                  <a:cubicBezTo>
                    <a:pt x="3414" y="1163"/>
                    <a:pt x="3312" y="1040"/>
                    <a:pt x="3199" y="927"/>
                  </a:cubicBezTo>
                  <a:lnTo>
                    <a:pt x="3394" y="589"/>
                  </a:lnTo>
                  <a:cubicBezTo>
                    <a:pt x="3404" y="558"/>
                    <a:pt x="3414" y="517"/>
                    <a:pt x="3404" y="486"/>
                  </a:cubicBezTo>
                  <a:cubicBezTo>
                    <a:pt x="3394" y="445"/>
                    <a:pt x="3363" y="414"/>
                    <a:pt x="3332" y="394"/>
                  </a:cubicBezTo>
                  <a:lnTo>
                    <a:pt x="2727" y="25"/>
                  </a:lnTo>
                  <a:cubicBezTo>
                    <a:pt x="2705" y="10"/>
                    <a:pt x="2677" y="0"/>
                    <a:pt x="2647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7566645" y="3487527"/>
              <a:ext cx="258283" cy="297203"/>
            </a:xfrm>
            <a:custGeom>
              <a:rect b="b" l="l" r="r" t="t"/>
              <a:pathLst>
                <a:path extrusionOk="0" h="4284" w="3723">
                  <a:moveTo>
                    <a:pt x="2646" y="1"/>
                  </a:moveTo>
                  <a:cubicBezTo>
                    <a:pt x="2636" y="1"/>
                    <a:pt x="2626" y="2"/>
                    <a:pt x="2615" y="5"/>
                  </a:cubicBezTo>
                  <a:cubicBezTo>
                    <a:pt x="257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5" y="333"/>
                    <a:pt x="2041" y="302"/>
                    <a:pt x="1887" y="292"/>
                  </a:cubicBezTo>
                  <a:cubicBezTo>
                    <a:pt x="1854" y="289"/>
                    <a:pt x="1821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5" y="353"/>
                    <a:pt x="1262" y="404"/>
                    <a:pt x="1170" y="476"/>
                  </a:cubicBezTo>
                  <a:cubicBezTo>
                    <a:pt x="1067" y="538"/>
                    <a:pt x="995" y="630"/>
                    <a:pt x="934" y="732"/>
                  </a:cubicBezTo>
                  <a:cubicBezTo>
                    <a:pt x="790" y="948"/>
                    <a:pt x="749" y="1204"/>
                    <a:pt x="811" y="1460"/>
                  </a:cubicBezTo>
                  <a:cubicBezTo>
                    <a:pt x="862" y="1696"/>
                    <a:pt x="1036" y="1942"/>
                    <a:pt x="1323" y="2198"/>
                  </a:cubicBezTo>
                  <a:cubicBezTo>
                    <a:pt x="1467" y="2342"/>
                    <a:pt x="1600" y="2455"/>
                    <a:pt x="1713" y="2557"/>
                  </a:cubicBezTo>
                  <a:cubicBezTo>
                    <a:pt x="1805" y="2639"/>
                    <a:pt x="1897" y="2721"/>
                    <a:pt x="1979" y="2814"/>
                  </a:cubicBezTo>
                  <a:cubicBezTo>
                    <a:pt x="2031" y="2865"/>
                    <a:pt x="2072" y="2926"/>
                    <a:pt x="2102" y="2998"/>
                  </a:cubicBezTo>
                  <a:cubicBezTo>
                    <a:pt x="2133" y="3049"/>
                    <a:pt x="2133" y="3101"/>
                    <a:pt x="2102" y="3142"/>
                  </a:cubicBezTo>
                  <a:cubicBezTo>
                    <a:pt x="2066" y="3207"/>
                    <a:pt x="1994" y="3241"/>
                    <a:pt x="1922" y="3241"/>
                  </a:cubicBezTo>
                  <a:cubicBezTo>
                    <a:pt x="1892" y="3241"/>
                    <a:pt x="1863" y="3236"/>
                    <a:pt x="1836" y="3224"/>
                  </a:cubicBezTo>
                  <a:cubicBezTo>
                    <a:pt x="1682" y="3183"/>
                    <a:pt x="1528" y="3111"/>
                    <a:pt x="1395" y="3029"/>
                  </a:cubicBezTo>
                  <a:cubicBezTo>
                    <a:pt x="1313" y="2967"/>
                    <a:pt x="1241" y="2906"/>
                    <a:pt x="1190" y="2834"/>
                  </a:cubicBezTo>
                  <a:cubicBezTo>
                    <a:pt x="1139" y="2783"/>
                    <a:pt x="1098" y="2732"/>
                    <a:pt x="1067" y="2670"/>
                  </a:cubicBezTo>
                  <a:cubicBezTo>
                    <a:pt x="1047" y="2629"/>
                    <a:pt x="1026" y="2578"/>
                    <a:pt x="1016" y="2526"/>
                  </a:cubicBezTo>
                  <a:cubicBezTo>
                    <a:pt x="1006" y="2485"/>
                    <a:pt x="995" y="2455"/>
                    <a:pt x="995" y="2444"/>
                  </a:cubicBezTo>
                  <a:cubicBezTo>
                    <a:pt x="985" y="2403"/>
                    <a:pt x="965" y="2373"/>
                    <a:pt x="944" y="2352"/>
                  </a:cubicBezTo>
                  <a:cubicBezTo>
                    <a:pt x="924" y="2321"/>
                    <a:pt x="893" y="2291"/>
                    <a:pt x="852" y="2270"/>
                  </a:cubicBezTo>
                  <a:lnTo>
                    <a:pt x="247" y="1901"/>
                  </a:lnTo>
                  <a:cubicBezTo>
                    <a:pt x="225" y="1894"/>
                    <a:pt x="203" y="1887"/>
                    <a:pt x="185" y="1887"/>
                  </a:cubicBezTo>
                  <a:cubicBezTo>
                    <a:pt x="178" y="1887"/>
                    <a:pt x="171" y="1888"/>
                    <a:pt x="165" y="1891"/>
                  </a:cubicBezTo>
                  <a:cubicBezTo>
                    <a:pt x="134" y="1891"/>
                    <a:pt x="103" y="1911"/>
                    <a:pt x="93" y="1942"/>
                  </a:cubicBezTo>
                  <a:cubicBezTo>
                    <a:pt x="42" y="2034"/>
                    <a:pt x="11" y="2137"/>
                    <a:pt x="11" y="2250"/>
                  </a:cubicBezTo>
                  <a:cubicBezTo>
                    <a:pt x="1" y="2373"/>
                    <a:pt x="21" y="2496"/>
                    <a:pt x="62" y="2608"/>
                  </a:cubicBezTo>
                  <a:cubicBezTo>
                    <a:pt x="114" y="2742"/>
                    <a:pt x="175" y="2875"/>
                    <a:pt x="247" y="2998"/>
                  </a:cubicBezTo>
                  <a:cubicBezTo>
                    <a:pt x="339" y="3131"/>
                    <a:pt x="452" y="3265"/>
                    <a:pt x="575" y="3377"/>
                  </a:cubicBezTo>
                  <a:lnTo>
                    <a:pt x="390" y="3695"/>
                  </a:lnTo>
                  <a:cubicBezTo>
                    <a:pt x="370" y="3726"/>
                    <a:pt x="360" y="3767"/>
                    <a:pt x="380" y="3808"/>
                  </a:cubicBezTo>
                  <a:cubicBezTo>
                    <a:pt x="380" y="3839"/>
                    <a:pt x="411" y="3869"/>
                    <a:pt x="442" y="3890"/>
                  </a:cubicBezTo>
                  <a:lnTo>
                    <a:pt x="1047" y="4259"/>
                  </a:lnTo>
                  <a:cubicBezTo>
                    <a:pt x="1077" y="4274"/>
                    <a:pt x="1101" y="4283"/>
                    <a:pt x="1128" y="4283"/>
                  </a:cubicBezTo>
                  <a:cubicBezTo>
                    <a:pt x="1138" y="4283"/>
                    <a:pt x="1148" y="4282"/>
                    <a:pt x="1159" y="4279"/>
                  </a:cubicBezTo>
                  <a:cubicBezTo>
                    <a:pt x="1200" y="4269"/>
                    <a:pt x="1231" y="4249"/>
                    <a:pt x="1241" y="4218"/>
                  </a:cubicBezTo>
                  <a:lnTo>
                    <a:pt x="1426" y="3910"/>
                  </a:lnTo>
                  <a:cubicBezTo>
                    <a:pt x="1580" y="3982"/>
                    <a:pt x="1744" y="4023"/>
                    <a:pt x="1908" y="4054"/>
                  </a:cubicBezTo>
                  <a:cubicBezTo>
                    <a:pt x="1979" y="4064"/>
                    <a:pt x="2054" y="4069"/>
                    <a:pt x="2128" y="4069"/>
                  </a:cubicBezTo>
                  <a:cubicBezTo>
                    <a:pt x="2202" y="4069"/>
                    <a:pt x="2277" y="4064"/>
                    <a:pt x="2348" y="4054"/>
                  </a:cubicBezTo>
                  <a:cubicBezTo>
                    <a:pt x="2482" y="4033"/>
                    <a:pt x="2605" y="3982"/>
                    <a:pt x="2718" y="3910"/>
                  </a:cubicBezTo>
                  <a:cubicBezTo>
                    <a:pt x="2830" y="3839"/>
                    <a:pt x="2923" y="3746"/>
                    <a:pt x="2984" y="3623"/>
                  </a:cubicBezTo>
                  <a:cubicBezTo>
                    <a:pt x="3056" y="3511"/>
                    <a:pt x="3107" y="3377"/>
                    <a:pt x="3128" y="3244"/>
                  </a:cubicBezTo>
                  <a:cubicBezTo>
                    <a:pt x="3148" y="3121"/>
                    <a:pt x="3138" y="2988"/>
                    <a:pt x="3097" y="2865"/>
                  </a:cubicBezTo>
                  <a:cubicBezTo>
                    <a:pt x="3046" y="2732"/>
                    <a:pt x="2974" y="2608"/>
                    <a:pt x="2882" y="2496"/>
                  </a:cubicBezTo>
                  <a:cubicBezTo>
                    <a:pt x="2769" y="2352"/>
                    <a:pt x="2646" y="2219"/>
                    <a:pt x="2502" y="2096"/>
                  </a:cubicBezTo>
                  <a:cubicBezTo>
                    <a:pt x="2348" y="1963"/>
                    <a:pt x="2225" y="1850"/>
                    <a:pt x="2123" y="1758"/>
                  </a:cubicBezTo>
                  <a:cubicBezTo>
                    <a:pt x="2041" y="1686"/>
                    <a:pt x="1959" y="1604"/>
                    <a:pt x="1887" y="1522"/>
                  </a:cubicBezTo>
                  <a:cubicBezTo>
                    <a:pt x="1846" y="1471"/>
                    <a:pt x="1805" y="1409"/>
                    <a:pt x="1785" y="1348"/>
                  </a:cubicBezTo>
                  <a:cubicBezTo>
                    <a:pt x="1774" y="1307"/>
                    <a:pt x="1785" y="1255"/>
                    <a:pt x="1805" y="1225"/>
                  </a:cubicBezTo>
                  <a:cubicBezTo>
                    <a:pt x="1826" y="1184"/>
                    <a:pt x="1867" y="1153"/>
                    <a:pt x="1908" y="1143"/>
                  </a:cubicBezTo>
                  <a:cubicBezTo>
                    <a:pt x="1933" y="1132"/>
                    <a:pt x="1956" y="1127"/>
                    <a:pt x="1979" y="1127"/>
                  </a:cubicBezTo>
                  <a:cubicBezTo>
                    <a:pt x="2002" y="1127"/>
                    <a:pt x="2026" y="1132"/>
                    <a:pt x="2051" y="1143"/>
                  </a:cubicBezTo>
                  <a:cubicBezTo>
                    <a:pt x="2102" y="1153"/>
                    <a:pt x="2164" y="1163"/>
                    <a:pt x="2215" y="1194"/>
                  </a:cubicBezTo>
                  <a:cubicBezTo>
                    <a:pt x="2277" y="1214"/>
                    <a:pt x="2338" y="1245"/>
                    <a:pt x="2389" y="1286"/>
                  </a:cubicBezTo>
                  <a:cubicBezTo>
                    <a:pt x="2461" y="1327"/>
                    <a:pt x="2523" y="1368"/>
                    <a:pt x="2584" y="1430"/>
                  </a:cubicBezTo>
                  <a:cubicBezTo>
                    <a:pt x="2625" y="1471"/>
                    <a:pt x="2656" y="1522"/>
                    <a:pt x="2687" y="1573"/>
                  </a:cubicBezTo>
                  <a:cubicBezTo>
                    <a:pt x="2707" y="1604"/>
                    <a:pt x="2728" y="1645"/>
                    <a:pt x="2738" y="1686"/>
                  </a:cubicBezTo>
                  <a:cubicBezTo>
                    <a:pt x="2748" y="1717"/>
                    <a:pt x="2759" y="1747"/>
                    <a:pt x="2759" y="1758"/>
                  </a:cubicBezTo>
                  <a:cubicBezTo>
                    <a:pt x="2769" y="1788"/>
                    <a:pt x="2779" y="1829"/>
                    <a:pt x="2810" y="1860"/>
                  </a:cubicBezTo>
                  <a:cubicBezTo>
                    <a:pt x="2830" y="1891"/>
                    <a:pt x="2861" y="1922"/>
                    <a:pt x="2902" y="1942"/>
                  </a:cubicBezTo>
                  <a:lnTo>
                    <a:pt x="3507" y="2311"/>
                  </a:lnTo>
                  <a:cubicBezTo>
                    <a:pt x="3529" y="2318"/>
                    <a:pt x="3545" y="2326"/>
                    <a:pt x="3564" y="2326"/>
                  </a:cubicBezTo>
                  <a:cubicBezTo>
                    <a:pt x="3572" y="2326"/>
                    <a:pt x="3580" y="2324"/>
                    <a:pt x="3589" y="2321"/>
                  </a:cubicBezTo>
                  <a:cubicBezTo>
                    <a:pt x="3620" y="2311"/>
                    <a:pt x="3650" y="2301"/>
                    <a:pt x="3661" y="2270"/>
                  </a:cubicBezTo>
                  <a:cubicBezTo>
                    <a:pt x="3702" y="2188"/>
                    <a:pt x="3722" y="2086"/>
                    <a:pt x="3722" y="1993"/>
                  </a:cubicBezTo>
                  <a:cubicBezTo>
                    <a:pt x="3722" y="1881"/>
                    <a:pt x="3702" y="1758"/>
                    <a:pt x="3671" y="1645"/>
                  </a:cubicBezTo>
                  <a:cubicBezTo>
                    <a:pt x="3630" y="1512"/>
                    <a:pt x="3568" y="1389"/>
                    <a:pt x="3497" y="1276"/>
                  </a:cubicBezTo>
                  <a:cubicBezTo>
                    <a:pt x="3415" y="1143"/>
                    <a:pt x="3312" y="1020"/>
                    <a:pt x="3199" y="907"/>
                  </a:cubicBezTo>
                  <a:lnTo>
                    <a:pt x="3394" y="589"/>
                  </a:lnTo>
                  <a:cubicBezTo>
                    <a:pt x="3404" y="558"/>
                    <a:pt x="3415" y="517"/>
                    <a:pt x="3404" y="486"/>
                  </a:cubicBezTo>
                  <a:cubicBezTo>
                    <a:pt x="3384" y="445"/>
                    <a:pt x="3363" y="415"/>
                    <a:pt x="3333" y="394"/>
                  </a:cubicBezTo>
                  <a:lnTo>
                    <a:pt x="2728" y="25"/>
                  </a:lnTo>
                  <a:cubicBezTo>
                    <a:pt x="2698" y="10"/>
                    <a:pt x="2673" y="1"/>
                    <a:pt x="2646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115756" y="3306456"/>
              <a:ext cx="527042" cy="768744"/>
            </a:xfrm>
            <a:custGeom>
              <a:rect b="b" l="l" r="r" t="t"/>
              <a:pathLst>
                <a:path extrusionOk="0" h="11081" w="7597">
                  <a:moveTo>
                    <a:pt x="5126" y="1"/>
                  </a:moveTo>
                  <a:lnTo>
                    <a:pt x="4152" y="226"/>
                  </a:lnTo>
                  <a:cubicBezTo>
                    <a:pt x="1558" y="821"/>
                    <a:pt x="0" y="3712"/>
                    <a:pt x="687" y="6684"/>
                  </a:cubicBezTo>
                  <a:cubicBezTo>
                    <a:pt x="1289" y="9280"/>
                    <a:pt x="3401" y="11081"/>
                    <a:pt x="5659" y="11081"/>
                  </a:cubicBezTo>
                  <a:cubicBezTo>
                    <a:pt x="5978" y="11081"/>
                    <a:pt x="6301" y="11045"/>
                    <a:pt x="6622" y="10970"/>
                  </a:cubicBezTo>
                  <a:lnTo>
                    <a:pt x="7596" y="10744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8198244" y="3295425"/>
              <a:ext cx="747516" cy="760558"/>
            </a:xfrm>
            <a:custGeom>
              <a:rect b="b" l="l" r="r" t="t"/>
              <a:pathLst>
                <a:path extrusionOk="0" h="10963" w="10775">
                  <a:moveTo>
                    <a:pt x="5106" y="0"/>
                  </a:moveTo>
                  <a:cubicBezTo>
                    <a:pt x="4790" y="0"/>
                    <a:pt x="4470" y="35"/>
                    <a:pt x="4152" y="108"/>
                  </a:cubicBezTo>
                  <a:cubicBezTo>
                    <a:pt x="1548" y="703"/>
                    <a:pt x="0" y="3594"/>
                    <a:pt x="687" y="6567"/>
                  </a:cubicBezTo>
                  <a:cubicBezTo>
                    <a:pt x="1280" y="9162"/>
                    <a:pt x="3399" y="10963"/>
                    <a:pt x="5659" y="10963"/>
                  </a:cubicBezTo>
                  <a:cubicBezTo>
                    <a:pt x="5978" y="10963"/>
                    <a:pt x="6301" y="10927"/>
                    <a:pt x="6623" y="10852"/>
                  </a:cubicBezTo>
                  <a:cubicBezTo>
                    <a:pt x="9216" y="10257"/>
                    <a:pt x="10775" y="7366"/>
                    <a:pt x="10088" y="4404"/>
                  </a:cubicBezTo>
                  <a:cubicBezTo>
                    <a:pt x="9494" y="1796"/>
                    <a:pt x="7370" y="0"/>
                    <a:pt x="510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8294954" y="3295425"/>
              <a:ext cx="630896" cy="629856"/>
            </a:xfrm>
            <a:custGeom>
              <a:rect b="b" l="l" r="r" t="t"/>
              <a:pathLst>
                <a:path extrusionOk="0" h="9079" w="9094">
                  <a:moveTo>
                    <a:pt x="3712" y="0"/>
                  </a:moveTo>
                  <a:cubicBezTo>
                    <a:pt x="3396" y="0"/>
                    <a:pt x="3076" y="35"/>
                    <a:pt x="2758" y="108"/>
                  </a:cubicBezTo>
                  <a:cubicBezTo>
                    <a:pt x="1610" y="385"/>
                    <a:pt x="615" y="1103"/>
                    <a:pt x="0" y="2107"/>
                  </a:cubicBezTo>
                  <a:cubicBezTo>
                    <a:pt x="615" y="1215"/>
                    <a:pt x="1548" y="580"/>
                    <a:pt x="2615" y="324"/>
                  </a:cubicBezTo>
                  <a:cubicBezTo>
                    <a:pt x="2933" y="251"/>
                    <a:pt x="3252" y="215"/>
                    <a:pt x="3569" y="215"/>
                  </a:cubicBezTo>
                  <a:cubicBezTo>
                    <a:pt x="5830" y="215"/>
                    <a:pt x="7948" y="2011"/>
                    <a:pt x="8550" y="4619"/>
                  </a:cubicBezTo>
                  <a:cubicBezTo>
                    <a:pt x="8929" y="6249"/>
                    <a:pt x="8622" y="7858"/>
                    <a:pt x="7843" y="9078"/>
                  </a:cubicBezTo>
                  <a:cubicBezTo>
                    <a:pt x="8735" y="7838"/>
                    <a:pt x="9093" y="6136"/>
                    <a:pt x="8694" y="4404"/>
                  </a:cubicBezTo>
                  <a:cubicBezTo>
                    <a:pt x="8091" y="1796"/>
                    <a:pt x="5974" y="0"/>
                    <a:pt x="3712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8290652" y="3388597"/>
              <a:ext cx="559787" cy="591075"/>
            </a:xfrm>
            <a:custGeom>
              <a:rect b="b" l="l" r="r" t="t"/>
              <a:pathLst>
                <a:path extrusionOk="0" h="8520" w="8069">
                  <a:moveTo>
                    <a:pt x="3755" y="1"/>
                  </a:moveTo>
                  <a:cubicBezTo>
                    <a:pt x="3529" y="1"/>
                    <a:pt x="3302" y="26"/>
                    <a:pt x="3076" y="77"/>
                  </a:cubicBezTo>
                  <a:cubicBezTo>
                    <a:pt x="1139" y="528"/>
                    <a:pt x="1" y="2763"/>
                    <a:pt x="524" y="5070"/>
                  </a:cubicBezTo>
                  <a:cubicBezTo>
                    <a:pt x="994" y="7106"/>
                    <a:pt x="2607" y="8519"/>
                    <a:pt x="4312" y="8519"/>
                  </a:cubicBezTo>
                  <a:cubicBezTo>
                    <a:pt x="4538" y="8519"/>
                    <a:pt x="4766" y="8494"/>
                    <a:pt x="4993" y="8443"/>
                  </a:cubicBezTo>
                  <a:cubicBezTo>
                    <a:pt x="6931" y="7992"/>
                    <a:pt x="8069" y="5757"/>
                    <a:pt x="7546" y="3450"/>
                  </a:cubicBezTo>
                  <a:cubicBezTo>
                    <a:pt x="7075" y="1414"/>
                    <a:pt x="5454" y="1"/>
                    <a:pt x="375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8292109" y="3380619"/>
              <a:ext cx="559787" cy="590728"/>
            </a:xfrm>
            <a:custGeom>
              <a:rect b="b" l="l" r="r" t="t"/>
              <a:pathLst>
                <a:path extrusionOk="0" h="8515" w="8069">
                  <a:moveTo>
                    <a:pt x="3764" y="0"/>
                  </a:moveTo>
                  <a:cubicBezTo>
                    <a:pt x="3535" y="0"/>
                    <a:pt x="3305" y="26"/>
                    <a:pt x="3076" y="80"/>
                  </a:cubicBezTo>
                  <a:cubicBezTo>
                    <a:pt x="1138" y="531"/>
                    <a:pt x="0" y="2766"/>
                    <a:pt x="523" y="5072"/>
                  </a:cubicBezTo>
                  <a:cubicBezTo>
                    <a:pt x="993" y="7096"/>
                    <a:pt x="2609" y="8514"/>
                    <a:pt x="4305" y="8514"/>
                  </a:cubicBezTo>
                  <a:cubicBezTo>
                    <a:pt x="4534" y="8514"/>
                    <a:pt x="4764" y="8488"/>
                    <a:pt x="4993" y="8435"/>
                  </a:cubicBezTo>
                  <a:cubicBezTo>
                    <a:pt x="6930" y="7994"/>
                    <a:pt x="8068" y="5759"/>
                    <a:pt x="7545" y="3452"/>
                  </a:cubicBezTo>
                  <a:cubicBezTo>
                    <a:pt x="7076" y="1420"/>
                    <a:pt x="5460" y="0"/>
                    <a:pt x="376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8509741" y="3386793"/>
              <a:ext cx="342851" cy="584554"/>
            </a:xfrm>
            <a:custGeom>
              <a:rect b="b" l="l" r="r" t="t"/>
              <a:pathLst>
                <a:path extrusionOk="0" h="8426" w="4942">
                  <a:moveTo>
                    <a:pt x="1374" y="1"/>
                  </a:moveTo>
                  <a:cubicBezTo>
                    <a:pt x="2594" y="483"/>
                    <a:pt x="3629" y="1672"/>
                    <a:pt x="3978" y="3230"/>
                  </a:cubicBezTo>
                  <a:cubicBezTo>
                    <a:pt x="4511" y="5537"/>
                    <a:pt x="3373" y="7772"/>
                    <a:pt x="1436" y="8212"/>
                  </a:cubicBezTo>
                  <a:cubicBezTo>
                    <a:pt x="1210" y="8266"/>
                    <a:pt x="981" y="8292"/>
                    <a:pt x="751" y="8292"/>
                  </a:cubicBezTo>
                  <a:cubicBezTo>
                    <a:pt x="499" y="8292"/>
                    <a:pt x="247" y="8261"/>
                    <a:pt x="0" y="8202"/>
                  </a:cubicBezTo>
                  <a:lnTo>
                    <a:pt x="0" y="8202"/>
                  </a:lnTo>
                  <a:cubicBezTo>
                    <a:pt x="374" y="8350"/>
                    <a:pt x="767" y="8425"/>
                    <a:pt x="1161" y="8425"/>
                  </a:cubicBezTo>
                  <a:cubicBezTo>
                    <a:pt x="1394" y="8425"/>
                    <a:pt x="1627" y="8399"/>
                    <a:pt x="1856" y="8346"/>
                  </a:cubicBezTo>
                  <a:cubicBezTo>
                    <a:pt x="3793" y="7905"/>
                    <a:pt x="4942" y="5670"/>
                    <a:pt x="4408" y="3363"/>
                  </a:cubicBezTo>
                  <a:cubicBezTo>
                    <a:pt x="4009" y="1631"/>
                    <a:pt x="2779" y="349"/>
                    <a:pt x="137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8439325" y="3486763"/>
              <a:ext cx="269591" cy="360542"/>
            </a:xfrm>
            <a:custGeom>
              <a:rect b="b" l="l" r="r" t="t"/>
              <a:pathLst>
                <a:path extrusionOk="0" h="5197" w="3886">
                  <a:moveTo>
                    <a:pt x="1498" y="0"/>
                  </a:moveTo>
                  <a:cubicBezTo>
                    <a:pt x="1484" y="0"/>
                    <a:pt x="1470" y="2"/>
                    <a:pt x="1456" y="5"/>
                  </a:cubicBezTo>
                  <a:lnTo>
                    <a:pt x="728" y="231"/>
                  </a:lnTo>
                  <a:cubicBezTo>
                    <a:pt x="657" y="251"/>
                    <a:pt x="605" y="344"/>
                    <a:pt x="626" y="426"/>
                  </a:cubicBezTo>
                  <a:lnTo>
                    <a:pt x="759" y="836"/>
                  </a:lnTo>
                  <a:cubicBezTo>
                    <a:pt x="616" y="918"/>
                    <a:pt x="482" y="1020"/>
                    <a:pt x="370" y="1143"/>
                  </a:cubicBezTo>
                  <a:cubicBezTo>
                    <a:pt x="267" y="1246"/>
                    <a:pt x="185" y="1369"/>
                    <a:pt x="113" y="1502"/>
                  </a:cubicBezTo>
                  <a:cubicBezTo>
                    <a:pt x="62" y="1625"/>
                    <a:pt x="21" y="1758"/>
                    <a:pt x="11" y="1892"/>
                  </a:cubicBezTo>
                  <a:cubicBezTo>
                    <a:pt x="0" y="2025"/>
                    <a:pt x="11" y="2158"/>
                    <a:pt x="52" y="2281"/>
                  </a:cubicBezTo>
                  <a:cubicBezTo>
                    <a:pt x="123" y="2568"/>
                    <a:pt x="298" y="2804"/>
                    <a:pt x="544" y="2958"/>
                  </a:cubicBezTo>
                  <a:cubicBezTo>
                    <a:pt x="727" y="3069"/>
                    <a:pt x="960" y="3125"/>
                    <a:pt x="1248" y="3125"/>
                  </a:cubicBezTo>
                  <a:cubicBezTo>
                    <a:pt x="1330" y="3125"/>
                    <a:pt x="1416" y="3121"/>
                    <a:pt x="1507" y="3112"/>
                  </a:cubicBezTo>
                  <a:cubicBezTo>
                    <a:pt x="1712" y="3091"/>
                    <a:pt x="1907" y="3081"/>
                    <a:pt x="2061" y="3060"/>
                  </a:cubicBezTo>
                  <a:cubicBezTo>
                    <a:pt x="2194" y="3040"/>
                    <a:pt x="2328" y="3040"/>
                    <a:pt x="2461" y="3040"/>
                  </a:cubicBezTo>
                  <a:cubicBezTo>
                    <a:pt x="2543" y="3040"/>
                    <a:pt x="2625" y="3050"/>
                    <a:pt x="2707" y="3071"/>
                  </a:cubicBezTo>
                  <a:cubicBezTo>
                    <a:pt x="2758" y="3091"/>
                    <a:pt x="2799" y="3132"/>
                    <a:pt x="2820" y="3194"/>
                  </a:cubicBezTo>
                  <a:cubicBezTo>
                    <a:pt x="2850" y="3306"/>
                    <a:pt x="2799" y="3429"/>
                    <a:pt x="2686" y="3481"/>
                  </a:cubicBezTo>
                  <a:cubicBezTo>
                    <a:pt x="2543" y="3573"/>
                    <a:pt x="2389" y="3645"/>
                    <a:pt x="2225" y="3696"/>
                  </a:cubicBezTo>
                  <a:cubicBezTo>
                    <a:pt x="2123" y="3727"/>
                    <a:pt x="2030" y="3737"/>
                    <a:pt x="1928" y="3737"/>
                  </a:cubicBezTo>
                  <a:cubicBezTo>
                    <a:pt x="1856" y="3737"/>
                    <a:pt x="1784" y="3727"/>
                    <a:pt x="1712" y="3706"/>
                  </a:cubicBezTo>
                  <a:cubicBezTo>
                    <a:pt x="1661" y="3686"/>
                    <a:pt x="1610" y="3665"/>
                    <a:pt x="1569" y="3645"/>
                  </a:cubicBezTo>
                  <a:lnTo>
                    <a:pt x="1477" y="3593"/>
                  </a:lnTo>
                  <a:cubicBezTo>
                    <a:pt x="1446" y="3573"/>
                    <a:pt x="1405" y="3563"/>
                    <a:pt x="1374" y="3563"/>
                  </a:cubicBezTo>
                  <a:cubicBezTo>
                    <a:pt x="1362" y="3560"/>
                    <a:pt x="1349" y="3558"/>
                    <a:pt x="1336" y="3558"/>
                  </a:cubicBezTo>
                  <a:cubicBezTo>
                    <a:pt x="1304" y="3558"/>
                    <a:pt x="1270" y="3566"/>
                    <a:pt x="1241" y="3573"/>
                  </a:cubicBezTo>
                  <a:lnTo>
                    <a:pt x="523" y="3798"/>
                  </a:lnTo>
                  <a:cubicBezTo>
                    <a:pt x="493" y="3809"/>
                    <a:pt x="462" y="3829"/>
                    <a:pt x="452" y="3860"/>
                  </a:cubicBezTo>
                  <a:cubicBezTo>
                    <a:pt x="441" y="3891"/>
                    <a:pt x="431" y="3921"/>
                    <a:pt x="441" y="3952"/>
                  </a:cubicBezTo>
                  <a:cubicBezTo>
                    <a:pt x="482" y="4075"/>
                    <a:pt x="544" y="4178"/>
                    <a:pt x="636" y="4270"/>
                  </a:cubicBezTo>
                  <a:cubicBezTo>
                    <a:pt x="728" y="4362"/>
                    <a:pt x="841" y="4444"/>
                    <a:pt x="964" y="4506"/>
                  </a:cubicBezTo>
                  <a:cubicBezTo>
                    <a:pt x="1108" y="4578"/>
                    <a:pt x="1251" y="4619"/>
                    <a:pt x="1405" y="4649"/>
                  </a:cubicBezTo>
                  <a:cubicBezTo>
                    <a:pt x="1536" y="4672"/>
                    <a:pt x="1672" y="4684"/>
                    <a:pt x="1806" y="4684"/>
                  </a:cubicBezTo>
                  <a:cubicBezTo>
                    <a:pt x="1850" y="4684"/>
                    <a:pt x="1894" y="4683"/>
                    <a:pt x="1938" y="4680"/>
                  </a:cubicBezTo>
                  <a:lnTo>
                    <a:pt x="2071" y="5090"/>
                  </a:lnTo>
                  <a:cubicBezTo>
                    <a:pt x="2082" y="5121"/>
                    <a:pt x="2102" y="5162"/>
                    <a:pt x="2143" y="5172"/>
                  </a:cubicBezTo>
                  <a:cubicBezTo>
                    <a:pt x="2173" y="5187"/>
                    <a:pt x="2203" y="5197"/>
                    <a:pt x="2233" y="5197"/>
                  </a:cubicBezTo>
                  <a:cubicBezTo>
                    <a:pt x="2244" y="5197"/>
                    <a:pt x="2255" y="5195"/>
                    <a:pt x="2266" y="5193"/>
                  </a:cubicBezTo>
                  <a:lnTo>
                    <a:pt x="2984" y="4967"/>
                  </a:lnTo>
                  <a:cubicBezTo>
                    <a:pt x="3025" y="4957"/>
                    <a:pt x="3055" y="4926"/>
                    <a:pt x="3076" y="4895"/>
                  </a:cubicBezTo>
                  <a:cubicBezTo>
                    <a:pt x="3096" y="4854"/>
                    <a:pt x="3096" y="4813"/>
                    <a:pt x="3086" y="4772"/>
                  </a:cubicBezTo>
                  <a:lnTo>
                    <a:pt x="2963" y="4383"/>
                  </a:lnTo>
                  <a:cubicBezTo>
                    <a:pt x="3127" y="4301"/>
                    <a:pt x="3281" y="4198"/>
                    <a:pt x="3414" y="4085"/>
                  </a:cubicBezTo>
                  <a:cubicBezTo>
                    <a:pt x="3537" y="3983"/>
                    <a:pt x="3650" y="3860"/>
                    <a:pt x="3732" y="3716"/>
                  </a:cubicBezTo>
                  <a:cubicBezTo>
                    <a:pt x="3804" y="3593"/>
                    <a:pt x="3855" y="3450"/>
                    <a:pt x="3876" y="3296"/>
                  </a:cubicBezTo>
                  <a:cubicBezTo>
                    <a:pt x="3886" y="3153"/>
                    <a:pt x="3876" y="2999"/>
                    <a:pt x="3824" y="2845"/>
                  </a:cubicBezTo>
                  <a:cubicBezTo>
                    <a:pt x="3783" y="2691"/>
                    <a:pt x="3711" y="2548"/>
                    <a:pt x="3619" y="2425"/>
                  </a:cubicBezTo>
                  <a:cubicBezTo>
                    <a:pt x="3527" y="2312"/>
                    <a:pt x="3414" y="2230"/>
                    <a:pt x="3291" y="2168"/>
                  </a:cubicBezTo>
                  <a:cubicBezTo>
                    <a:pt x="3148" y="2097"/>
                    <a:pt x="2994" y="2056"/>
                    <a:pt x="2840" y="2045"/>
                  </a:cubicBezTo>
                  <a:cubicBezTo>
                    <a:pt x="2759" y="2041"/>
                    <a:pt x="2679" y="2039"/>
                    <a:pt x="2599" y="2039"/>
                  </a:cubicBezTo>
                  <a:cubicBezTo>
                    <a:pt x="2486" y="2039"/>
                    <a:pt x="2374" y="2044"/>
                    <a:pt x="2266" y="2056"/>
                  </a:cubicBezTo>
                  <a:cubicBezTo>
                    <a:pt x="2051" y="2076"/>
                    <a:pt x="1866" y="2097"/>
                    <a:pt x="1723" y="2107"/>
                  </a:cubicBezTo>
                  <a:cubicBezTo>
                    <a:pt x="1636" y="2114"/>
                    <a:pt x="1554" y="2121"/>
                    <a:pt x="1470" y="2121"/>
                  </a:cubicBezTo>
                  <a:cubicBezTo>
                    <a:pt x="1435" y="2121"/>
                    <a:pt x="1400" y="2120"/>
                    <a:pt x="1364" y="2117"/>
                  </a:cubicBezTo>
                  <a:cubicBezTo>
                    <a:pt x="1292" y="2117"/>
                    <a:pt x="1220" y="2097"/>
                    <a:pt x="1159" y="2066"/>
                  </a:cubicBezTo>
                  <a:cubicBezTo>
                    <a:pt x="1118" y="2045"/>
                    <a:pt x="1077" y="2004"/>
                    <a:pt x="1067" y="1953"/>
                  </a:cubicBezTo>
                  <a:cubicBezTo>
                    <a:pt x="1046" y="1902"/>
                    <a:pt x="1046" y="1840"/>
                    <a:pt x="1067" y="1799"/>
                  </a:cubicBezTo>
                  <a:cubicBezTo>
                    <a:pt x="1087" y="1748"/>
                    <a:pt x="1118" y="1707"/>
                    <a:pt x="1159" y="1666"/>
                  </a:cubicBezTo>
                  <a:cubicBezTo>
                    <a:pt x="1210" y="1625"/>
                    <a:pt x="1261" y="1594"/>
                    <a:pt x="1313" y="1574"/>
                  </a:cubicBezTo>
                  <a:cubicBezTo>
                    <a:pt x="1384" y="1543"/>
                    <a:pt x="1446" y="1512"/>
                    <a:pt x="1518" y="1502"/>
                  </a:cubicBezTo>
                  <a:cubicBezTo>
                    <a:pt x="1600" y="1471"/>
                    <a:pt x="1682" y="1451"/>
                    <a:pt x="1774" y="1451"/>
                  </a:cubicBezTo>
                  <a:cubicBezTo>
                    <a:pt x="1835" y="1451"/>
                    <a:pt x="1897" y="1461"/>
                    <a:pt x="1958" y="1471"/>
                  </a:cubicBezTo>
                  <a:cubicBezTo>
                    <a:pt x="2000" y="1482"/>
                    <a:pt x="2041" y="1502"/>
                    <a:pt x="2082" y="1523"/>
                  </a:cubicBezTo>
                  <a:lnTo>
                    <a:pt x="2153" y="1564"/>
                  </a:lnTo>
                  <a:cubicBezTo>
                    <a:pt x="2194" y="1584"/>
                    <a:pt x="2235" y="1594"/>
                    <a:pt x="2276" y="1594"/>
                  </a:cubicBezTo>
                  <a:cubicBezTo>
                    <a:pt x="2288" y="1597"/>
                    <a:pt x="2300" y="1599"/>
                    <a:pt x="2312" y="1599"/>
                  </a:cubicBezTo>
                  <a:cubicBezTo>
                    <a:pt x="2341" y="1599"/>
                    <a:pt x="2370" y="1591"/>
                    <a:pt x="2399" y="1584"/>
                  </a:cubicBezTo>
                  <a:lnTo>
                    <a:pt x="3117" y="1359"/>
                  </a:lnTo>
                  <a:cubicBezTo>
                    <a:pt x="3148" y="1348"/>
                    <a:pt x="3168" y="1328"/>
                    <a:pt x="3189" y="1297"/>
                  </a:cubicBezTo>
                  <a:cubicBezTo>
                    <a:pt x="3199" y="1266"/>
                    <a:pt x="3209" y="1236"/>
                    <a:pt x="3199" y="1205"/>
                  </a:cubicBezTo>
                  <a:cubicBezTo>
                    <a:pt x="3158" y="1102"/>
                    <a:pt x="3096" y="1010"/>
                    <a:pt x="3014" y="928"/>
                  </a:cubicBezTo>
                  <a:cubicBezTo>
                    <a:pt x="2922" y="846"/>
                    <a:pt x="2820" y="764"/>
                    <a:pt x="2697" y="702"/>
                  </a:cubicBezTo>
                  <a:cubicBezTo>
                    <a:pt x="2563" y="641"/>
                    <a:pt x="2420" y="590"/>
                    <a:pt x="2276" y="559"/>
                  </a:cubicBezTo>
                  <a:cubicBezTo>
                    <a:pt x="2158" y="537"/>
                    <a:pt x="2040" y="520"/>
                    <a:pt x="1918" y="520"/>
                  </a:cubicBezTo>
                  <a:cubicBezTo>
                    <a:pt x="1870" y="520"/>
                    <a:pt x="1823" y="522"/>
                    <a:pt x="1774" y="528"/>
                  </a:cubicBezTo>
                  <a:lnTo>
                    <a:pt x="1651" y="108"/>
                  </a:lnTo>
                  <a:cubicBezTo>
                    <a:pt x="1625" y="40"/>
                    <a:pt x="1565" y="0"/>
                    <a:pt x="14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8446401" y="3479548"/>
              <a:ext cx="270354" cy="360681"/>
            </a:xfrm>
            <a:custGeom>
              <a:rect b="b" l="l" r="r" t="t"/>
              <a:pathLst>
                <a:path extrusionOk="0" h="5199" w="3897">
                  <a:moveTo>
                    <a:pt x="1508" y="0"/>
                  </a:moveTo>
                  <a:cubicBezTo>
                    <a:pt x="1491" y="0"/>
                    <a:pt x="1474" y="3"/>
                    <a:pt x="1457" y="7"/>
                  </a:cubicBezTo>
                  <a:lnTo>
                    <a:pt x="739" y="232"/>
                  </a:lnTo>
                  <a:cubicBezTo>
                    <a:pt x="698" y="243"/>
                    <a:pt x="667" y="263"/>
                    <a:pt x="647" y="304"/>
                  </a:cubicBezTo>
                  <a:cubicBezTo>
                    <a:pt x="626" y="345"/>
                    <a:pt x="626" y="386"/>
                    <a:pt x="637" y="427"/>
                  </a:cubicBezTo>
                  <a:lnTo>
                    <a:pt x="760" y="837"/>
                  </a:lnTo>
                  <a:cubicBezTo>
                    <a:pt x="616" y="919"/>
                    <a:pt x="493" y="1022"/>
                    <a:pt x="380" y="1145"/>
                  </a:cubicBezTo>
                  <a:cubicBezTo>
                    <a:pt x="278" y="1247"/>
                    <a:pt x="186" y="1370"/>
                    <a:pt x="124" y="1504"/>
                  </a:cubicBezTo>
                  <a:cubicBezTo>
                    <a:pt x="62" y="1627"/>
                    <a:pt x="32" y="1760"/>
                    <a:pt x="11" y="1893"/>
                  </a:cubicBezTo>
                  <a:cubicBezTo>
                    <a:pt x="1" y="2026"/>
                    <a:pt x="21" y="2160"/>
                    <a:pt x="62" y="2283"/>
                  </a:cubicBezTo>
                  <a:cubicBezTo>
                    <a:pt x="134" y="2570"/>
                    <a:pt x="309" y="2806"/>
                    <a:pt x="555" y="2959"/>
                  </a:cubicBezTo>
                  <a:cubicBezTo>
                    <a:pt x="734" y="3073"/>
                    <a:pt x="971" y="3123"/>
                    <a:pt x="1267" y="3123"/>
                  </a:cubicBezTo>
                  <a:cubicBezTo>
                    <a:pt x="1343" y="3123"/>
                    <a:pt x="1424" y="3119"/>
                    <a:pt x="1508" y="3113"/>
                  </a:cubicBezTo>
                  <a:cubicBezTo>
                    <a:pt x="1723" y="3093"/>
                    <a:pt x="1908" y="3082"/>
                    <a:pt x="2062" y="3062"/>
                  </a:cubicBezTo>
                  <a:cubicBezTo>
                    <a:pt x="2195" y="3041"/>
                    <a:pt x="2328" y="3041"/>
                    <a:pt x="2461" y="3041"/>
                  </a:cubicBezTo>
                  <a:cubicBezTo>
                    <a:pt x="2543" y="3041"/>
                    <a:pt x="2625" y="3052"/>
                    <a:pt x="2707" y="3072"/>
                  </a:cubicBezTo>
                  <a:cubicBezTo>
                    <a:pt x="2759" y="3093"/>
                    <a:pt x="2800" y="3134"/>
                    <a:pt x="2820" y="3195"/>
                  </a:cubicBezTo>
                  <a:cubicBezTo>
                    <a:pt x="2851" y="3308"/>
                    <a:pt x="2800" y="3431"/>
                    <a:pt x="2697" y="3482"/>
                  </a:cubicBezTo>
                  <a:cubicBezTo>
                    <a:pt x="2554" y="3574"/>
                    <a:pt x="2390" y="3646"/>
                    <a:pt x="2226" y="3697"/>
                  </a:cubicBezTo>
                  <a:cubicBezTo>
                    <a:pt x="2133" y="3718"/>
                    <a:pt x="2031" y="3738"/>
                    <a:pt x="1939" y="3738"/>
                  </a:cubicBezTo>
                  <a:cubicBezTo>
                    <a:pt x="1867" y="3738"/>
                    <a:pt x="1795" y="3728"/>
                    <a:pt x="1723" y="3708"/>
                  </a:cubicBezTo>
                  <a:cubicBezTo>
                    <a:pt x="1672" y="3687"/>
                    <a:pt x="1621" y="3667"/>
                    <a:pt x="1569" y="3646"/>
                  </a:cubicBezTo>
                  <a:lnTo>
                    <a:pt x="1487" y="3585"/>
                  </a:lnTo>
                  <a:cubicBezTo>
                    <a:pt x="1446" y="3574"/>
                    <a:pt x="1416" y="3564"/>
                    <a:pt x="1375" y="3564"/>
                  </a:cubicBezTo>
                  <a:cubicBezTo>
                    <a:pt x="1363" y="3561"/>
                    <a:pt x="1351" y="3560"/>
                    <a:pt x="1339" y="3560"/>
                  </a:cubicBezTo>
                  <a:cubicBezTo>
                    <a:pt x="1310" y="3560"/>
                    <a:pt x="1281" y="3567"/>
                    <a:pt x="1252" y="3574"/>
                  </a:cubicBezTo>
                  <a:lnTo>
                    <a:pt x="524" y="3800"/>
                  </a:lnTo>
                  <a:cubicBezTo>
                    <a:pt x="493" y="3810"/>
                    <a:pt x="473" y="3831"/>
                    <a:pt x="462" y="3861"/>
                  </a:cubicBezTo>
                  <a:cubicBezTo>
                    <a:pt x="442" y="3892"/>
                    <a:pt x="442" y="3923"/>
                    <a:pt x="442" y="3954"/>
                  </a:cubicBezTo>
                  <a:cubicBezTo>
                    <a:pt x="493" y="4066"/>
                    <a:pt x="555" y="4179"/>
                    <a:pt x="637" y="4271"/>
                  </a:cubicBezTo>
                  <a:cubicBezTo>
                    <a:pt x="729" y="4364"/>
                    <a:pt x="842" y="4446"/>
                    <a:pt x="975" y="4507"/>
                  </a:cubicBezTo>
                  <a:cubicBezTo>
                    <a:pt x="1108" y="4569"/>
                    <a:pt x="1262" y="4620"/>
                    <a:pt x="1416" y="4651"/>
                  </a:cubicBezTo>
                  <a:cubicBezTo>
                    <a:pt x="1546" y="4674"/>
                    <a:pt x="1677" y="4685"/>
                    <a:pt x="1808" y="4685"/>
                  </a:cubicBezTo>
                  <a:cubicBezTo>
                    <a:pt x="1851" y="4685"/>
                    <a:pt x="1895" y="4684"/>
                    <a:pt x="1939" y="4682"/>
                  </a:cubicBezTo>
                  <a:lnTo>
                    <a:pt x="2072" y="5081"/>
                  </a:lnTo>
                  <a:cubicBezTo>
                    <a:pt x="2082" y="5122"/>
                    <a:pt x="2113" y="5153"/>
                    <a:pt x="2144" y="5174"/>
                  </a:cubicBezTo>
                  <a:cubicBezTo>
                    <a:pt x="2174" y="5189"/>
                    <a:pt x="2204" y="5198"/>
                    <a:pt x="2234" y="5198"/>
                  </a:cubicBezTo>
                  <a:cubicBezTo>
                    <a:pt x="2245" y="5198"/>
                    <a:pt x="2256" y="5197"/>
                    <a:pt x="2267" y="5194"/>
                  </a:cubicBezTo>
                  <a:lnTo>
                    <a:pt x="2984" y="4969"/>
                  </a:lnTo>
                  <a:cubicBezTo>
                    <a:pt x="3066" y="4948"/>
                    <a:pt x="3117" y="4856"/>
                    <a:pt x="3087" y="4774"/>
                  </a:cubicBezTo>
                  <a:lnTo>
                    <a:pt x="2974" y="4384"/>
                  </a:lnTo>
                  <a:cubicBezTo>
                    <a:pt x="3138" y="4302"/>
                    <a:pt x="3281" y="4210"/>
                    <a:pt x="3425" y="4087"/>
                  </a:cubicBezTo>
                  <a:cubicBezTo>
                    <a:pt x="3548" y="3984"/>
                    <a:pt x="3651" y="3861"/>
                    <a:pt x="3733" y="3718"/>
                  </a:cubicBezTo>
                  <a:cubicBezTo>
                    <a:pt x="3804" y="3595"/>
                    <a:pt x="3856" y="3451"/>
                    <a:pt x="3876" y="3308"/>
                  </a:cubicBezTo>
                  <a:cubicBezTo>
                    <a:pt x="3897" y="3154"/>
                    <a:pt x="3876" y="3000"/>
                    <a:pt x="3835" y="2857"/>
                  </a:cubicBezTo>
                  <a:cubicBezTo>
                    <a:pt x="3784" y="2703"/>
                    <a:pt x="3712" y="2559"/>
                    <a:pt x="3620" y="2426"/>
                  </a:cubicBezTo>
                  <a:cubicBezTo>
                    <a:pt x="3527" y="2313"/>
                    <a:pt x="3425" y="2231"/>
                    <a:pt x="3292" y="2170"/>
                  </a:cubicBezTo>
                  <a:cubicBezTo>
                    <a:pt x="3148" y="2108"/>
                    <a:pt x="2994" y="2067"/>
                    <a:pt x="2841" y="2057"/>
                  </a:cubicBezTo>
                  <a:cubicBezTo>
                    <a:pt x="2748" y="2047"/>
                    <a:pt x="2654" y="2042"/>
                    <a:pt x="2557" y="2042"/>
                  </a:cubicBezTo>
                  <a:cubicBezTo>
                    <a:pt x="2461" y="2042"/>
                    <a:pt x="2364" y="2047"/>
                    <a:pt x="2267" y="2057"/>
                  </a:cubicBezTo>
                  <a:cubicBezTo>
                    <a:pt x="2051" y="2088"/>
                    <a:pt x="1867" y="2098"/>
                    <a:pt x="1723" y="2108"/>
                  </a:cubicBezTo>
                  <a:cubicBezTo>
                    <a:pt x="1657" y="2120"/>
                    <a:pt x="1588" y="2125"/>
                    <a:pt x="1519" y="2125"/>
                  </a:cubicBezTo>
                  <a:cubicBezTo>
                    <a:pt x="1470" y="2125"/>
                    <a:pt x="1421" y="2123"/>
                    <a:pt x="1375" y="2119"/>
                  </a:cubicBezTo>
                  <a:cubicBezTo>
                    <a:pt x="1303" y="2119"/>
                    <a:pt x="1231" y="2108"/>
                    <a:pt x="1170" y="2078"/>
                  </a:cubicBezTo>
                  <a:cubicBezTo>
                    <a:pt x="1118" y="2047"/>
                    <a:pt x="1088" y="2006"/>
                    <a:pt x="1067" y="1955"/>
                  </a:cubicBezTo>
                  <a:cubicBezTo>
                    <a:pt x="1047" y="1903"/>
                    <a:pt x="1047" y="1852"/>
                    <a:pt x="1067" y="1801"/>
                  </a:cubicBezTo>
                  <a:cubicBezTo>
                    <a:pt x="1088" y="1750"/>
                    <a:pt x="1118" y="1709"/>
                    <a:pt x="1170" y="1678"/>
                  </a:cubicBezTo>
                  <a:cubicBezTo>
                    <a:pt x="1211" y="1637"/>
                    <a:pt x="1262" y="1606"/>
                    <a:pt x="1323" y="1575"/>
                  </a:cubicBezTo>
                  <a:cubicBezTo>
                    <a:pt x="1385" y="1545"/>
                    <a:pt x="1457" y="1524"/>
                    <a:pt x="1518" y="1504"/>
                  </a:cubicBezTo>
                  <a:cubicBezTo>
                    <a:pt x="1600" y="1473"/>
                    <a:pt x="1692" y="1463"/>
                    <a:pt x="1774" y="1452"/>
                  </a:cubicBezTo>
                  <a:cubicBezTo>
                    <a:pt x="1836" y="1452"/>
                    <a:pt x="1898" y="1463"/>
                    <a:pt x="1959" y="1483"/>
                  </a:cubicBezTo>
                  <a:cubicBezTo>
                    <a:pt x="2010" y="1483"/>
                    <a:pt x="2051" y="1504"/>
                    <a:pt x="2092" y="1524"/>
                  </a:cubicBezTo>
                  <a:lnTo>
                    <a:pt x="2164" y="1565"/>
                  </a:lnTo>
                  <a:cubicBezTo>
                    <a:pt x="2195" y="1586"/>
                    <a:pt x="2236" y="1596"/>
                    <a:pt x="2277" y="1606"/>
                  </a:cubicBezTo>
                  <a:cubicBezTo>
                    <a:pt x="2318" y="1606"/>
                    <a:pt x="2359" y="1596"/>
                    <a:pt x="2400" y="1586"/>
                  </a:cubicBezTo>
                  <a:lnTo>
                    <a:pt x="3128" y="1360"/>
                  </a:lnTo>
                  <a:cubicBezTo>
                    <a:pt x="3158" y="1350"/>
                    <a:pt x="3179" y="1329"/>
                    <a:pt x="3199" y="1299"/>
                  </a:cubicBezTo>
                  <a:cubicBezTo>
                    <a:pt x="3210" y="1278"/>
                    <a:pt x="3220" y="1237"/>
                    <a:pt x="3210" y="1206"/>
                  </a:cubicBezTo>
                  <a:cubicBezTo>
                    <a:pt x="3169" y="1104"/>
                    <a:pt x="3107" y="1011"/>
                    <a:pt x="3025" y="940"/>
                  </a:cubicBezTo>
                  <a:cubicBezTo>
                    <a:pt x="2933" y="847"/>
                    <a:pt x="2830" y="765"/>
                    <a:pt x="2707" y="714"/>
                  </a:cubicBezTo>
                  <a:cubicBezTo>
                    <a:pt x="2574" y="642"/>
                    <a:pt x="2431" y="591"/>
                    <a:pt x="2287" y="560"/>
                  </a:cubicBezTo>
                  <a:cubicBezTo>
                    <a:pt x="2164" y="537"/>
                    <a:pt x="2035" y="526"/>
                    <a:pt x="1909" y="526"/>
                  </a:cubicBezTo>
                  <a:cubicBezTo>
                    <a:pt x="1867" y="526"/>
                    <a:pt x="1826" y="527"/>
                    <a:pt x="1785" y="530"/>
                  </a:cubicBezTo>
                  <a:lnTo>
                    <a:pt x="1651" y="109"/>
                  </a:lnTo>
                  <a:cubicBezTo>
                    <a:pt x="1641" y="68"/>
                    <a:pt x="1610" y="38"/>
                    <a:pt x="1580" y="17"/>
                  </a:cubicBezTo>
                  <a:cubicBezTo>
                    <a:pt x="1556" y="5"/>
                    <a:pt x="1532" y="0"/>
                    <a:pt x="1508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106560" y="1821468"/>
              <a:ext cx="42735" cy="87343"/>
            </a:xfrm>
            <a:custGeom>
              <a:rect b="b" l="l" r="r" t="t"/>
              <a:pathLst>
                <a:path extrusionOk="0" h="1259" w="616">
                  <a:moveTo>
                    <a:pt x="216" y="0"/>
                  </a:moveTo>
                  <a:cubicBezTo>
                    <a:pt x="62" y="329"/>
                    <a:pt x="1" y="698"/>
                    <a:pt x="52" y="1056"/>
                  </a:cubicBezTo>
                  <a:cubicBezTo>
                    <a:pt x="62" y="1118"/>
                    <a:pt x="83" y="1169"/>
                    <a:pt x="113" y="1220"/>
                  </a:cubicBezTo>
                  <a:cubicBezTo>
                    <a:pt x="132" y="1245"/>
                    <a:pt x="166" y="1259"/>
                    <a:pt x="201" y="1259"/>
                  </a:cubicBezTo>
                  <a:cubicBezTo>
                    <a:pt x="223" y="1259"/>
                    <a:pt x="247" y="1253"/>
                    <a:pt x="267" y="1241"/>
                  </a:cubicBezTo>
                  <a:cubicBezTo>
                    <a:pt x="298" y="1210"/>
                    <a:pt x="308" y="1159"/>
                    <a:pt x="308" y="1118"/>
                  </a:cubicBezTo>
                  <a:cubicBezTo>
                    <a:pt x="339" y="790"/>
                    <a:pt x="534" y="513"/>
                    <a:pt x="616" y="20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6170594" y="1319326"/>
              <a:ext cx="790875" cy="402861"/>
            </a:xfrm>
            <a:custGeom>
              <a:rect b="b" l="l" r="r" t="t"/>
              <a:pathLst>
                <a:path extrusionOk="0" h="5807" w="11400">
                  <a:moveTo>
                    <a:pt x="8222" y="1"/>
                  </a:moveTo>
                  <a:lnTo>
                    <a:pt x="7125" y="237"/>
                  </a:lnTo>
                  <a:cubicBezTo>
                    <a:pt x="6541" y="329"/>
                    <a:pt x="5895" y="401"/>
                    <a:pt x="5362" y="626"/>
                  </a:cubicBezTo>
                  <a:cubicBezTo>
                    <a:pt x="4009" y="1211"/>
                    <a:pt x="2983" y="2492"/>
                    <a:pt x="1927" y="3476"/>
                  </a:cubicBezTo>
                  <a:cubicBezTo>
                    <a:pt x="1200" y="4153"/>
                    <a:pt x="462" y="4860"/>
                    <a:pt x="0" y="5752"/>
                  </a:cubicBezTo>
                  <a:cubicBezTo>
                    <a:pt x="18" y="5750"/>
                    <a:pt x="35" y="5749"/>
                    <a:pt x="53" y="5749"/>
                  </a:cubicBezTo>
                  <a:cubicBezTo>
                    <a:pt x="192" y="5749"/>
                    <a:pt x="330" y="5806"/>
                    <a:pt x="463" y="5806"/>
                  </a:cubicBezTo>
                  <a:cubicBezTo>
                    <a:pt x="480" y="5806"/>
                    <a:pt x="496" y="5805"/>
                    <a:pt x="513" y="5803"/>
                  </a:cubicBezTo>
                  <a:cubicBezTo>
                    <a:pt x="667" y="5783"/>
                    <a:pt x="800" y="5732"/>
                    <a:pt x="923" y="5639"/>
                  </a:cubicBezTo>
                  <a:cubicBezTo>
                    <a:pt x="1917" y="5014"/>
                    <a:pt x="2850" y="4512"/>
                    <a:pt x="3804" y="3825"/>
                  </a:cubicBezTo>
                  <a:cubicBezTo>
                    <a:pt x="4706" y="3169"/>
                    <a:pt x="5167" y="2738"/>
                    <a:pt x="5557" y="2687"/>
                  </a:cubicBezTo>
                  <a:lnTo>
                    <a:pt x="11400" y="2000"/>
                  </a:lnTo>
                  <a:cubicBezTo>
                    <a:pt x="10990" y="1231"/>
                    <a:pt x="10416" y="647"/>
                    <a:pt x="9934" y="432"/>
                  </a:cubicBezTo>
                  <a:cubicBezTo>
                    <a:pt x="9391" y="185"/>
                    <a:pt x="8816" y="42"/>
                    <a:pt x="8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6191892" y="1577335"/>
              <a:ext cx="426795" cy="439074"/>
            </a:xfrm>
            <a:custGeom>
              <a:rect b="b" l="l" r="r" t="t"/>
              <a:pathLst>
                <a:path extrusionOk="0" h="6329" w="6152">
                  <a:moveTo>
                    <a:pt x="2348" y="1"/>
                  </a:moveTo>
                  <a:cubicBezTo>
                    <a:pt x="1712" y="1"/>
                    <a:pt x="1079" y="192"/>
                    <a:pt x="534" y="588"/>
                  </a:cubicBezTo>
                  <a:lnTo>
                    <a:pt x="1" y="967"/>
                  </a:lnTo>
                  <a:lnTo>
                    <a:pt x="3927" y="6328"/>
                  </a:lnTo>
                  <a:lnTo>
                    <a:pt x="4460" y="6000"/>
                  </a:lnTo>
                  <a:cubicBezTo>
                    <a:pt x="5875" y="4975"/>
                    <a:pt x="6152" y="2925"/>
                    <a:pt x="5075" y="1428"/>
                  </a:cubicBezTo>
                  <a:cubicBezTo>
                    <a:pt x="4404" y="498"/>
                    <a:pt x="3374" y="1"/>
                    <a:pt x="2348" y="1"/>
                  </a:cubicBez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6447265" y="1812935"/>
              <a:ext cx="249681" cy="185717"/>
            </a:xfrm>
            <a:custGeom>
              <a:rect b="b" l="l" r="r" t="t"/>
              <a:pathLst>
                <a:path extrusionOk="0" h="2677" w="3599">
                  <a:moveTo>
                    <a:pt x="3496" y="0"/>
                  </a:moveTo>
                  <a:lnTo>
                    <a:pt x="0" y="2543"/>
                  </a:lnTo>
                  <a:lnTo>
                    <a:pt x="92" y="2676"/>
                  </a:lnTo>
                  <a:lnTo>
                    <a:pt x="3598" y="144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427284" y="1785878"/>
              <a:ext cx="249750" cy="185023"/>
            </a:xfrm>
            <a:custGeom>
              <a:rect b="b" l="l" r="r" t="t"/>
              <a:pathLst>
                <a:path extrusionOk="0" h="2667" w="3600">
                  <a:moveTo>
                    <a:pt x="3497" y="1"/>
                  </a:moveTo>
                  <a:lnTo>
                    <a:pt x="1" y="2533"/>
                  </a:lnTo>
                  <a:lnTo>
                    <a:pt x="93" y="2666"/>
                  </a:lnTo>
                  <a:lnTo>
                    <a:pt x="3599" y="134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6085955" y="1595580"/>
              <a:ext cx="507825" cy="456834"/>
            </a:xfrm>
            <a:custGeom>
              <a:rect b="b" l="l" r="r" t="t"/>
              <a:pathLst>
                <a:path extrusionOk="0" h="6585" w="7320">
                  <a:moveTo>
                    <a:pt x="3505" y="0"/>
                  </a:moveTo>
                  <a:cubicBezTo>
                    <a:pt x="2891" y="0"/>
                    <a:pt x="2278" y="178"/>
                    <a:pt x="1743" y="550"/>
                  </a:cubicBezTo>
                  <a:cubicBezTo>
                    <a:pt x="308" y="1555"/>
                    <a:pt x="0" y="3605"/>
                    <a:pt x="1056" y="5112"/>
                  </a:cubicBezTo>
                  <a:cubicBezTo>
                    <a:pt x="1721" y="6068"/>
                    <a:pt x="2769" y="6584"/>
                    <a:pt x="3815" y="6584"/>
                  </a:cubicBezTo>
                  <a:cubicBezTo>
                    <a:pt x="4429" y="6584"/>
                    <a:pt x="5042" y="6406"/>
                    <a:pt x="5577" y="6035"/>
                  </a:cubicBezTo>
                  <a:cubicBezTo>
                    <a:pt x="7012" y="5030"/>
                    <a:pt x="7320" y="2980"/>
                    <a:pt x="6264" y="1473"/>
                  </a:cubicBezTo>
                  <a:cubicBezTo>
                    <a:pt x="5599" y="517"/>
                    <a:pt x="4551" y="0"/>
                    <a:pt x="350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6085955" y="1595442"/>
              <a:ext cx="266747" cy="456488"/>
            </a:xfrm>
            <a:custGeom>
              <a:rect b="b" l="l" r="r" t="t"/>
              <a:pathLst>
                <a:path extrusionOk="0" h="6580" w="3845">
                  <a:moveTo>
                    <a:pt x="3505" y="1"/>
                  </a:moveTo>
                  <a:cubicBezTo>
                    <a:pt x="2860" y="1"/>
                    <a:pt x="2225" y="199"/>
                    <a:pt x="1702" y="583"/>
                  </a:cubicBezTo>
                  <a:cubicBezTo>
                    <a:pt x="277" y="1608"/>
                    <a:pt x="0" y="3658"/>
                    <a:pt x="1087" y="5155"/>
                  </a:cubicBezTo>
                  <a:cubicBezTo>
                    <a:pt x="1682" y="5996"/>
                    <a:pt x="2614" y="6518"/>
                    <a:pt x="3640" y="6580"/>
                  </a:cubicBezTo>
                  <a:cubicBezTo>
                    <a:pt x="2676" y="6467"/>
                    <a:pt x="1805" y="5955"/>
                    <a:pt x="1251" y="5175"/>
                  </a:cubicBezTo>
                  <a:cubicBezTo>
                    <a:pt x="164" y="3679"/>
                    <a:pt x="441" y="1628"/>
                    <a:pt x="1866" y="593"/>
                  </a:cubicBezTo>
                  <a:cubicBezTo>
                    <a:pt x="2392" y="217"/>
                    <a:pt x="3021" y="14"/>
                    <a:pt x="3667" y="14"/>
                  </a:cubicBezTo>
                  <a:cubicBezTo>
                    <a:pt x="3726" y="14"/>
                    <a:pt x="3785" y="16"/>
                    <a:pt x="3845" y="19"/>
                  </a:cubicBezTo>
                  <a:cubicBezTo>
                    <a:pt x="3732" y="7"/>
                    <a:pt x="3618" y="1"/>
                    <a:pt x="350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6152764" y="1651012"/>
              <a:ext cx="382742" cy="350899"/>
            </a:xfrm>
            <a:custGeom>
              <a:rect b="b" l="l" r="r" t="t"/>
              <a:pathLst>
                <a:path extrusionOk="0" h="5058" w="5517">
                  <a:moveTo>
                    <a:pt x="2543" y="1"/>
                  </a:moveTo>
                  <a:cubicBezTo>
                    <a:pt x="2082" y="1"/>
                    <a:pt x="1629" y="135"/>
                    <a:pt x="1241" y="417"/>
                  </a:cubicBezTo>
                  <a:cubicBezTo>
                    <a:pt x="175" y="1186"/>
                    <a:pt x="1" y="2755"/>
                    <a:pt x="842" y="3923"/>
                  </a:cubicBezTo>
                  <a:cubicBezTo>
                    <a:pt x="1374" y="4657"/>
                    <a:pt x="2190" y="5058"/>
                    <a:pt x="2985" y="5058"/>
                  </a:cubicBezTo>
                  <a:cubicBezTo>
                    <a:pt x="3445" y="5058"/>
                    <a:pt x="3899" y="4923"/>
                    <a:pt x="4286" y="4641"/>
                  </a:cubicBezTo>
                  <a:cubicBezTo>
                    <a:pt x="5342" y="3872"/>
                    <a:pt x="5516" y="2304"/>
                    <a:pt x="4686" y="1135"/>
                  </a:cubicBezTo>
                  <a:cubicBezTo>
                    <a:pt x="4154" y="402"/>
                    <a:pt x="3338" y="1"/>
                    <a:pt x="2543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6148532" y="1648722"/>
              <a:ext cx="382672" cy="350552"/>
            </a:xfrm>
            <a:custGeom>
              <a:rect b="b" l="l" r="r" t="t"/>
              <a:pathLst>
                <a:path extrusionOk="0" h="5053" w="5516">
                  <a:moveTo>
                    <a:pt x="2543" y="1"/>
                  </a:moveTo>
                  <a:cubicBezTo>
                    <a:pt x="2080" y="1"/>
                    <a:pt x="1623" y="136"/>
                    <a:pt x="1231" y="420"/>
                  </a:cubicBezTo>
                  <a:cubicBezTo>
                    <a:pt x="175" y="1189"/>
                    <a:pt x="0" y="2757"/>
                    <a:pt x="841" y="3915"/>
                  </a:cubicBezTo>
                  <a:cubicBezTo>
                    <a:pt x="1372" y="4653"/>
                    <a:pt x="2181" y="5052"/>
                    <a:pt x="2973" y="5052"/>
                  </a:cubicBezTo>
                  <a:cubicBezTo>
                    <a:pt x="3436" y="5052"/>
                    <a:pt x="3893" y="4916"/>
                    <a:pt x="4286" y="4633"/>
                  </a:cubicBezTo>
                  <a:cubicBezTo>
                    <a:pt x="5341" y="3864"/>
                    <a:pt x="5516" y="2296"/>
                    <a:pt x="4675" y="1137"/>
                  </a:cubicBezTo>
                  <a:cubicBezTo>
                    <a:pt x="4144" y="399"/>
                    <a:pt x="3335" y="1"/>
                    <a:pt x="25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6159216" y="1726146"/>
              <a:ext cx="338550" cy="273129"/>
            </a:xfrm>
            <a:custGeom>
              <a:rect b="b" l="l" r="r" t="t"/>
              <a:pathLst>
                <a:path extrusionOk="0" h="3937" w="4880">
                  <a:moveTo>
                    <a:pt x="462" y="1"/>
                  </a:moveTo>
                  <a:lnTo>
                    <a:pt x="462" y="1"/>
                  </a:lnTo>
                  <a:cubicBezTo>
                    <a:pt x="0" y="821"/>
                    <a:pt x="62" y="1928"/>
                    <a:pt x="687" y="2799"/>
                  </a:cubicBezTo>
                  <a:cubicBezTo>
                    <a:pt x="1218" y="3537"/>
                    <a:pt x="2031" y="3936"/>
                    <a:pt x="2824" y="3936"/>
                  </a:cubicBezTo>
                  <a:cubicBezTo>
                    <a:pt x="3286" y="3936"/>
                    <a:pt x="3742" y="3800"/>
                    <a:pt x="4132" y="3517"/>
                  </a:cubicBezTo>
                  <a:cubicBezTo>
                    <a:pt x="4470" y="3271"/>
                    <a:pt x="4726" y="2943"/>
                    <a:pt x="4880" y="2553"/>
                  </a:cubicBezTo>
                  <a:lnTo>
                    <a:pt x="4880" y="2553"/>
                  </a:lnTo>
                  <a:cubicBezTo>
                    <a:pt x="4726" y="2830"/>
                    <a:pt x="4511" y="3066"/>
                    <a:pt x="4255" y="3261"/>
                  </a:cubicBezTo>
                  <a:cubicBezTo>
                    <a:pt x="3867" y="3543"/>
                    <a:pt x="3414" y="3677"/>
                    <a:pt x="2953" y="3677"/>
                  </a:cubicBezTo>
                  <a:cubicBezTo>
                    <a:pt x="2158" y="3677"/>
                    <a:pt x="1342" y="3277"/>
                    <a:pt x="810" y="2543"/>
                  </a:cubicBezTo>
                  <a:cubicBezTo>
                    <a:pt x="267" y="1815"/>
                    <a:pt x="133" y="852"/>
                    <a:pt x="462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6250931" y="1714490"/>
              <a:ext cx="184260" cy="207639"/>
            </a:xfrm>
            <a:custGeom>
              <a:rect b="b" l="l" r="r" t="t"/>
              <a:pathLst>
                <a:path extrusionOk="0" h="2993" w="2656">
                  <a:moveTo>
                    <a:pt x="745" y="1"/>
                  </a:moveTo>
                  <a:cubicBezTo>
                    <a:pt x="727" y="1"/>
                    <a:pt x="712" y="8"/>
                    <a:pt x="698" y="15"/>
                  </a:cubicBezTo>
                  <a:lnTo>
                    <a:pt x="267" y="261"/>
                  </a:lnTo>
                  <a:cubicBezTo>
                    <a:pt x="236" y="282"/>
                    <a:pt x="226" y="302"/>
                    <a:pt x="216" y="323"/>
                  </a:cubicBezTo>
                  <a:cubicBezTo>
                    <a:pt x="206" y="353"/>
                    <a:pt x="206" y="374"/>
                    <a:pt x="226" y="394"/>
                  </a:cubicBezTo>
                  <a:lnTo>
                    <a:pt x="349" y="620"/>
                  </a:lnTo>
                  <a:cubicBezTo>
                    <a:pt x="267" y="692"/>
                    <a:pt x="206" y="774"/>
                    <a:pt x="144" y="866"/>
                  </a:cubicBezTo>
                  <a:cubicBezTo>
                    <a:pt x="93" y="948"/>
                    <a:pt x="52" y="1030"/>
                    <a:pt x="31" y="1122"/>
                  </a:cubicBezTo>
                  <a:cubicBezTo>
                    <a:pt x="11" y="1204"/>
                    <a:pt x="1" y="1296"/>
                    <a:pt x="21" y="1378"/>
                  </a:cubicBezTo>
                  <a:cubicBezTo>
                    <a:pt x="21" y="1460"/>
                    <a:pt x="52" y="1532"/>
                    <a:pt x="93" y="1604"/>
                  </a:cubicBezTo>
                  <a:cubicBezTo>
                    <a:pt x="175" y="1758"/>
                    <a:pt x="329" y="1881"/>
                    <a:pt x="503" y="1932"/>
                  </a:cubicBezTo>
                  <a:cubicBezTo>
                    <a:pt x="571" y="1946"/>
                    <a:pt x="641" y="1953"/>
                    <a:pt x="711" y="1953"/>
                  </a:cubicBezTo>
                  <a:cubicBezTo>
                    <a:pt x="850" y="1953"/>
                    <a:pt x="992" y="1925"/>
                    <a:pt x="1128" y="1871"/>
                  </a:cubicBezTo>
                  <a:cubicBezTo>
                    <a:pt x="1262" y="1819"/>
                    <a:pt x="1374" y="1778"/>
                    <a:pt x="1477" y="1737"/>
                  </a:cubicBezTo>
                  <a:cubicBezTo>
                    <a:pt x="1559" y="1707"/>
                    <a:pt x="1641" y="1686"/>
                    <a:pt x="1723" y="1665"/>
                  </a:cubicBezTo>
                  <a:cubicBezTo>
                    <a:pt x="1774" y="1645"/>
                    <a:pt x="1825" y="1645"/>
                    <a:pt x="1887" y="1645"/>
                  </a:cubicBezTo>
                  <a:cubicBezTo>
                    <a:pt x="1918" y="1645"/>
                    <a:pt x="1948" y="1665"/>
                    <a:pt x="1969" y="1696"/>
                  </a:cubicBezTo>
                  <a:cubicBezTo>
                    <a:pt x="2010" y="1758"/>
                    <a:pt x="1989" y="1840"/>
                    <a:pt x="1928" y="1881"/>
                  </a:cubicBezTo>
                  <a:cubicBezTo>
                    <a:pt x="1846" y="1963"/>
                    <a:pt x="1754" y="2035"/>
                    <a:pt x="1661" y="2086"/>
                  </a:cubicBezTo>
                  <a:cubicBezTo>
                    <a:pt x="1600" y="2127"/>
                    <a:pt x="1549" y="2147"/>
                    <a:pt x="1477" y="2168"/>
                  </a:cubicBezTo>
                  <a:cubicBezTo>
                    <a:pt x="1436" y="2178"/>
                    <a:pt x="1385" y="2178"/>
                    <a:pt x="1344" y="2178"/>
                  </a:cubicBezTo>
                  <a:cubicBezTo>
                    <a:pt x="1303" y="2178"/>
                    <a:pt x="1272" y="2178"/>
                    <a:pt x="1241" y="2168"/>
                  </a:cubicBezTo>
                  <a:lnTo>
                    <a:pt x="1169" y="2147"/>
                  </a:lnTo>
                  <a:lnTo>
                    <a:pt x="1098" y="2147"/>
                  </a:lnTo>
                  <a:cubicBezTo>
                    <a:pt x="1077" y="2158"/>
                    <a:pt x="1046" y="2168"/>
                    <a:pt x="1026" y="2178"/>
                  </a:cubicBezTo>
                  <a:lnTo>
                    <a:pt x="595" y="2434"/>
                  </a:lnTo>
                  <a:cubicBezTo>
                    <a:pt x="575" y="2445"/>
                    <a:pt x="564" y="2465"/>
                    <a:pt x="554" y="2486"/>
                  </a:cubicBezTo>
                  <a:cubicBezTo>
                    <a:pt x="554" y="2506"/>
                    <a:pt x="554" y="2527"/>
                    <a:pt x="564" y="2547"/>
                  </a:cubicBezTo>
                  <a:cubicBezTo>
                    <a:pt x="605" y="2609"/>
                    <a:pt x="667" y="2660"/>
                    <a:pt x="728" y="2701"/>
                  </a:cubicBezTo>
                  <a:cubicBezTo>
                    <a:pt x="800" y="2742"/>
                    <a:pt x="882" y="2773"/>
                    <a:pt x="975" y="2783"/>
                  </a:cubicBezTo>
                  <a:cubicBezTo>
                    <a:pt x="1067" y="2803"/>
                    <a:pt x="1169" y="2803"/>
                    <a:pt x="1272" y="2803"/>
                  </a:cubicBezTo>
                  <a:cubicBezTo>
                    <a:pt x="1385" y="2793"/>
                    <a:pt x="1497" y="2762"/>
                    <a:pt x="1610" y="2721"/>
                  </a:cubicBezTo>
                  <a:lnTo>
                    <a:pt x="1743" y="2947"/>
                  </a:lnTo>
                  <a:cubicBezTo>
                    <a:pt x="1754" y="2967"/>
                    <a:pt x="1774" y="2988"/>
                    <a:pt x="1795" y="2988"/>
                  </a:cubicBezTo>
                  <a:cubicBezTo>
                    <a:pt x="1804" y="2991"/>
                    <a:pt x="1813" y="2992"/>
                    <a:pt x="1821" y="2992"/>
                  </a:cubicBezTo>
                  <a:cubicBezTo>
                    <a:pt x="1843" y="2992"/>
                    <a:pt x="1862" y="2985"/>
                    <a:pt x="1877" y="2978"/>
                  </a:cubicBezTo>
                  <a:lnTo>
                    <a:pt x="2307" y="2721"/>
                  </a:lnTo>
                  <a:cubicBezTo>
                    <a:pt x="2328" y="2711"/>
                    <a:pt x="2348" y="2691"/>
                    <a:pt x="2358" y="2660"/>
                  </a:cubicBezTo>
                  <a:cubicBezTo>
                    <a:pt x="2358" y="2639"/>
                    <a:pt x="2358" y="2609"/>
                    <a:pt x="2348" y="2588"/>
                  </a:cubicBezTo>
                  <a:lnTo>
                    <a:pt x="2215" y="2373"/>
                  </a:lnTo>
                  <a:cubicBezTo>
                    <a:pt x="2307" y="2301"/>
                    <a:pt x="2389" y="2219"/>
                    <a:pt x="2461" y="2127"/>
                  </a:cubicBezTo>
                  <a:cubicBezTo>
                    <a:pt x="2533" y="2045"/>
                    <a:pt x="2584" y="1953"/>
                    <a:pt x="2615" y="1860"/>
                  </a:cubicBezTo>
                  <a:cubicBezTo>
                    <a:pt x="2646" y="1768"/>
                    <a:pt x="2656" y="1676"/>
                    <a:pt x="2646" y="1583"/>
                  </a:cubicBezTo>
                  <a:cubicBezTo>
                    <a:pt x="2635" y="1491"/>
                    <a:pt x="2615" y="1409"/>
                    <a:pt x="2563" y="1327"/>
                  </a:cubicBezTo>
                  <a:cubicBezTo>
                    <a:pt x="2512" y="1245"/>
                    <a:pt x="2451" y="1173"/>
                    <a:pt x="2369" y="1112"/>
                  </a:cubicBezTo>
                  <a:cubicBezTo>
                    <a:pt x="2297" y="1061"/>
                    <a:pt x="2215" y="1020"/>
                    <a:pt x="2133" y="1009"/>
                  </a:cubicBezTo>
                  <a:cubicBezTo>
                    <a:pt x="2082" y="999"/>
                    <a:pt x="2030" y="994"/>
                    <a:pt x="1979" y="994"/>
                  </a:cubicBezTo>
                  <a:cubicBezTo>
                    <a:pt x="1928" y="994"/>
                    <a:pt x="1877" y="999"/>
                    <a:pt x="1825" y="1009"/>
                  </a:cubicBezTo>
                  <a:cubicBezTo>
                    <a:pt x="1702" y="1030"/>
                    <a:pt x="1579" y="1061"/>
                    <a:pt x="1467" y="1112"/>
                  </a:cubicBezTo>
                  <a:lnTo>
                    <a:pt x="1128" y="1225"/>
                  </a:lnTo>
                  <a:cubicBezTo>
                    <a:pt x="1057" y="1255"/>
                    <a:pt x="975" y="1276"/>
                    <a:pt x="903" y="1296"/>
                  </a:cubicBezTo>
                  <a:cubicBezTo>
                    <a:pt x="877" y="1302"/>
                    <a:pt x="854" y="1304"/>
                    <a:pt x="831" y="1304"/>
                  </a:cubicBezTo>
                  <a:cubicBezTo>
                    <a:pt x="808" y="1304"/>
                    <a:pt x="785" y="1302"/>
                    <a:pt x="759" y="1296"/>
                  </a:cubicBezTo>
                  <a:cubicBezTo>
                    <a:pt x="698" y="1276"/>
                    <a:pt x="657" y="1214"/>
                    <a:pt x="667" y="1153"/>
                  </a:cubicBezTo>
                  <a:cubicBezTo>
                    <a:pt x="677" y="1112"/>
                    <a:pt x="687" y="1081"/>
                    <a:pt x="718" y="1061"/>
                  </a:cubicBezTo>
                  <a:cubicBezTo>
                    <a:pt x="739" y="1030"/>
                    <a:pt x="769" y="999"/>
                    <a:pt x="800" y="979"/>
                  </a:cubicBezTo>
                  <a:cubicBezTo>
                    <a:pt x="841" y="948"/>
                    <a:pt x="872" y="927"/>
                    <a:pt x="913" y="897"/>
                  </a:cubicBezTo>
                  <a:cubicBezTo>
                    <a:pt x="964" y="876"/>
                    <a:pt x="1016" y="845"/>
                    <a:pt x="1067" y="835"/>
                  </a:cubicBezTo>
                  <a:cubicBezTo>
                    <a:pt x="1108" y="825"/>
                    <a:pt x="1149" y="815"/>
                    <a:pt x="1190" y="815"/>
                  </a:cubicBezTo>
                  <a:cubicBezTo>
                    <a:pt x="1221" y="815"/>
                    <a:pt x="1251" y="815"/>
                    <a:pt x="1282" y="825"/>
                  </a:cubicBezTo>
                  <a:lnTo>
                    <a:pt x="1333" y="835"/>
                  </a:lnTo>
                  <a:lnTo>
                    <a:pt x="1405" y="835"/>
                  </a:lnTo>
                  <a:cubicBezTo>
                    <a:pt x="1436" y="835"/>
                    <a:pt x="1467" y="825"/>
                    <a:pt x="1487" y="804"/>
                  </a:cubicBezTo>
                  <a:lnTo>
                    <a:pt x="1918" y="548"/>
                  </a:lnTo>
                  <a:cubicBezTo>
                    <a:pt x="1938" y="538"/>
                    <a:pt x="1948" y="517"/>
                    <a:pt x="1959" y="497"/>
                  </a:cubicBezTo>
                  <a:cubicBezTo>
                    <a:pt x="1959" y="476"/>
                    <a:pt x="1959" y="456"/>
                    <a:pt x="1948" y="446"/>
                  </a:cubicBezTo>
                  <a:cubicBezTo>
                    <a:pt x="1907" y="384"/>
                    <a:pt x="1856" y="343"/>
                    <a:pt x="1795" y="312"/>
                  </a:cubicBezTo>
                  <a:cubicBezTo>
                    <a:pt x="1723" y="271"/>
                    <a:pt x="1651" y="251"/>
                    <a:pt x="1569" y="230"/>
                  </a:cubicBezTo>
                  <a:cubicBezTo>
                    <a:pt x="1477" y="210"/>
                    <a:pt x="1374" y="210"/>
                    <a:pt x="1282" y="210"/>
                  </a:cubicBezTo>
                  <a:cubicBezTo>
                    <a:pt x="1169" y="220"/>
                    <a:pt x="1057" y="241"/>
                    <a:pt x="954" y="271"/>
                  </a:cubicBezTo>
                  <a:lnTo>
                    <a:pt x="831" y="46"/>
                  </a:lnTo>
                  <a:cubicBezTo>
                    <a:pt x="821" y="25"/>
                    <a:pt x="790" y="5"/>
                    <a:pt x="769" y="5"/>
                  </a:cubicBezTo>
                  <a:cubicBezTo>
                    <a:pt x="760" y="2"/>
                    <a:pt x="752" y="1"/>
                    <a:pt x="74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245242" y="1717335"/>
              <a:ext cx="183566" cy="206876"/>
            </a:xfrm>
            <a:custGeom>
              <a:rect b="b" l="l" r="r" t="t"/>
              <a:pathLst>
                <a:path extrusionOk="0" h="2982" w="2646">
                  <a:moveTo>
                    <a:pt x="739" y="1"/>
                  </a:moveTo>
                  <a:cubicBezTo>
                    <a:pt x="722" y="1"/>
                    <a:pt x="702" y="8"/>
                    <a:pt x="687" y="15"/>
                  </a:cubicBezTo>
                  <a:lnTo>
                    <a:pt x="257" y="271"/>
                  </a:lnTo>
                  <a:cubicBezTo>
                    <a:pt x="226" y="282"/>
                    <a:pt x="216" y="302"/>
                    <a:pt x="206" y="333"/>
                  </a:cubicBezTo>
                  <a:cubicBezTo>
                    <a:pt x="195" y="353"/>
                    <a:pt x="206" y="374"/>
                    <a:pt x="216" y="405"/>
                  </a:cubicBezTo>
                  <a:lnTo>
                    <a:pt x="339" y="620"/>
                  </a:lnTo>
                  <a:cubicBezTo>
                    <a:pt x="267" y="692"/>
                    <a:pt x="195" y="774"/>
                    <a:pt x="134" y="866"/>
                  </a:cubicBezTo>
                  <a:cubicBezTo>
                    <a:pt x="83" y="948"/>
                    <a:pt x="42" y="1030"/>
                    <a:pt x="21" y="1122"/>
                  </a:cubicBezTo>
                  <a:cubicBezTo>
                    <a:pt x="1" y="1204"/>
                    <a:pt x="1" y="1296"/>
                    <a:pt x="11" y="1378"/>
                  </a:cubicBezTo>
                  <a:cubicBezTo>
                    <a:pt x="21" y="1460"/>
                    <a:pt x="42" y="1542"/>
                    <a:pt x="83" y="1604"/>
                  </a:cubicBezTo>
                  <a:cubicBezTo>
                    <a:pt x="175" y="1768"/>
                    <a:pt x="318" y="1881"/>
                    <a:pt x="493" y="1932"/>
                  </a:cubicBezTo>
                  <a:cubicBezTo>
                    <a:pt x="554" y="1944"/>
                    <a:pt x="616" y="1950"/>
                    <a:pt x="678" y="1950"/>
                  </a:cubicBezTo>
                  <a:cubicBezTo>
                    <a:pt x="825" y="1950"/>
                    <a:pt x="974" y="1918"/>
                    <a:pt x="1118" y="1860"/>
                  </a:cubicBezTo>
                  <a:cubicBezTo>
                    <a:pt x="1251" y="1809"/>
                    <a:pt x="1364" y="1768"/>
                    <a:pt x="1467" y="1737"/>
                  </a:cubicBezTo>
                  <a:cubicBezTo>
                    <a:pt x="1549" y="1707"/>
                    <a:pt x="1631" y="1676"/>
                    <a:pt x="1713" y="1655"/>
                  </a:cubicBezTo>
                  <a:cubicBezTo>
                    <a:pt x="1764" y="1645"/>
                    <a:pt x="1815" y="1635"/>
                    <a:pt x="1877" y="1635"/>
                  </a:cubicBezTo>
                  <a:cubicBezTo>
                    <a:pt x="1907" y="1635"/>
                    <a:pt x="1938" y="1655"/>
                    <a:pt x="1959" y="1686"/>
                  </a:cubicBezTo>
                  <a:cubicBezTo>
                    <a:pt x="2000" y="1748"/>
                    <a:pt x="1979" y="1830"/>
                    <a:pt x="1918" y="1881"/>
                  </a:cubicBezTo>
                  <a:cubicBezTo>
                    <a:pt x="1836" y="1963"/>
                    <a:pt x="1754" y="2024"/>
                    <a:pt x="1651" y="2086"/>
                  </a:cubicBezTo>
                  <a:cubicBezTo>
                    <a:pt x="1600" y="2117"/>
                    <a:pt x="1538" y="2137"/>
                    <a:pt x="1477" y="2158"/>
                  </a:cubicBezTo>
                  <a:cubicBezTo>
                    <a:pt x="1426" y="2168"/>
                    <a:pt x="1374" y="2178"/>
                    <a:pt x="1333" y="2178"/>
                  </a:cubicBezTo>
                  <a:cubicBezTo>
                    <a:pt x="1292" y="2168"/>
                    <a:pt x="1262" y="2168"/>
                    <a:pt x="1231" y="2158"/>
                  </a:cubicBezTo>
                  <a:lnTo>
                    <a:pt x="1169" y="2147"/>
                  </a:lnTo>
                  <a:cubicBezTo>
                    <a:pt x="1154" y="2142"/>
                    <a:pt x="1141" y="2140"/>
                    <a:pt x="1130" y="2140"/>
                  </a:cubicBezTo>
                  <a:cubicBezTo>
                    <a:pt x="1118" y="2140"/>
                    <a:pt x="1108" y="2142"/>
                    <a:pt x="1098" y="2147"/>
                  </a:cubicBezTo>
                  <a:cubicBezTo>
                    <a:pt x="1067" y="2147"/>
                    <a:pt x="1046" y="2158"/>
                    <a:pt x="1026" y="2168"/>
                  </a:cubicBezTo>
                  <a:lnTo>
                    <a:pt x="595" y="2424"/>
                  </a:lnTo>
                  <a:cubicBezTo>
                    <a:pt x="575" y="2434"/>
                    <a:pt x="564" y="2455"/>
                    <a:pt x="554" y="2475"/>
                  </a:cubicBezTo>
                  <a:cubicBezTo>
                    <a:pt x="544" y="2496"/>
                    <a:pt x="544" y="2516"/>
                    <a:pt x="554" y="2537"/>
                  </a:cubicBezTo>
                  <a:cubicBezTo>
                    <a:pt x="595" y="2598"/>
                    <a:pt x="657" y="2650"/>
                    <a:pt x="718" y="2691"/>
                  </a:cubicBezTo>
                  <a:cubicBezTo>
                    <a:pt x="790" y="2732"/>
                    <a:pt x="872" y="2762"/>
                    <a:pt x="964" y="2773"/>
                  </a:cubicBezTo>
                  <a:cubicBezTo>
                    <a:pt x="1057" y="2793"/>
                    <a:pt x="1159" y="2793"/>
                    <a:pt x="1262" y="2793"/>
                  </a:cubicBezTo>
                  <a:cubicBezTo>
                    <a:pt x="1374" y="2783"/>
                    <a:pt x="1497" y="2752"/>
                    <a:pt x="1600" y="2721"/>
                  </a:cubicBezTo>
                  <a:lnTo>
                    <a:pt x="1733" y="2937"/>
                  </a:lnTo>
                  <a:cubicBezTo>
                    <a:pt x="1743" y="2957"/>
                    <a:pt x="1764" y="2978"/>
                    <a:pt x="1795" y="2978"/>
                  </a:cubicBezTo>
                  <a:cubicBezTo>
                    <a:pt x="1801" y="2981"/>
                    <a:pt x="1808" y="2982"/>
                    <a:pt x="1815" y="2982"/>
                  </a:cubicBezTo>
                  <a:cubicBezTo>
                    <a:pt x="1832" y="2982"/>
                    <a:pt x="1852" y="2975"/>
                    <a:pt x="1866" y="2967"/>
                  </a:cubicBezTo>
                  <a:lnTo>
                    <a:pt x="2297" y="2711"/>
                  </a:lnTo>
                  <a:cubicBezTo>
                    <a:pt x="2317" y="2701"/>
                    <a:pt x="2338" y="2680"/>
                    <a:pt x="2348" y="2650"/>
                  </a:cubicBezTo>
                  <a:cubicBezTo>
                    <a:pt x="2358" y="2629"/>
                    <a:pt x="2348" y="2598"/>
                    <a:pt x="2338" y="2578"/>
                  </a:cubicBezTo>
                  <a:lnTo>
                    <a:pt x="2205" y="2363"/>
                  </a:lnTo>
                  <a:cubicBezTo>
                    <a:pt x="2297" y="2291"/>
                    <a:pt x="2389" y="2209"/>
                    <a:pt x="2461" y="2117"/>
                  </a:cubicBezTo>
                  <a:cubicBezTo>
                    <a:pt x="2522" y="2035"/>
                    <a:pt x="2574" y="1942"/>
                    <a:pt x="2604" y="1850"/>
                  </a:cubicBezTo>
                  <a:cubicBezTo>
                    <a:pt x="2635" y="1758"/>
                    <a:pt x="2645" y="1666"/>
                    <a:pt x="2645" y="1573"/>
                  </a:cubicBezTo>
                  <a:cubicBezTo>
                    <a:pt x="2635" y="1481"/>
                    <a:pt x="2604" y="1399"/>
                    <a:pt x="2553" y="1317"/>
                  </a:cubicBezTo>
                  <a:cubicBezTo>
                    <a:pt x="2502" y="1235"/>
                    <a:pt x="2440" y="1163"/>
                    <a:pt x="2369" y="1102"/>
                  </a:cubicBezTo>
                  <a:cubicBezTo>
                    <a:pt x="2287" y="1050"/>
                    <a:pt x="2205" y="1009"/>
                    <a:pt x="2123" y="999"/>
                  </a:cubicBezTo>
                  <a:cubicBezTo>
                    <a:pt x="2071" y="989"/>
                    <a:pt x="2020" y="984"/>
                    <a:pt x="1969" y="984"/>
                  </a:cubicBezTo>
                  <a:cubicBezTo>
                    <a:pt x="1918" y="984"/>
                    <a:pt x="1866" y="989"/>
                    <a:pt x="1815" y="999"/>
                  </a:cubicBezTo>
                  <a:cubicBezTo>
                    <a:pt x="1692" y="1020"/>
                    <a:pt x="1569" y="1061"/>
                    <a:pt x="1456" y="1102"/>
                  </a:cubicBezTo>
                  <a:lnTo>
                    <a:pt x="1118" y="1214"/>
                  </a:lnTo>
                  <a:cubicBezTo>
                    <a:pt x="1046" y="1245"/>
                    <a:pt x="975" y="1266"/>
                    <a:pt x="892" y="1286"/>
                  </a:cubicBezTo>
                  <a:cubicBezTo>
                    <a:pt x="872" y="1291"/>
                    <a:pt x="849" y="1294"/>
                    <a:pt x="826" y="1294"/>
                  </a:cubicBezTo>
                  <a:cubicBezTo>
                    <a:pt x="803" y="1294"/>
                    <a:pt x="780" y="1291"/>
                    <a:pt x="759" y="1286"/>
                  </a:cubicBezTo>
                  <a:cubicBezTo>
                    <a:pt x="687" y="1276"/>
                    <a:pt x="646" y="1204"/>
                    <a:pt x="667" y="1143"/>
                  </a:cubicBezTo>
                  <a:cubicBezTo>
                    <a:pt x="667" y="1112"/>
                    <a:pt x="687" y="1081"/>
                    <a:pt x="708" y="1050"/>
                  </a:cubicBezTo>
                  <a:cubicBezTo>
                    <a:pt x="728" y="1020"/>
                    <a:pt x="759" y="989"/>
                    <a:pt x="790" y="968"/>
                  </a:cubicBezTo>
                  <a:cubicBezTo>
                    <a:pt x="831" y="938"/>
                    <a:pt x="872" y="917"/>
                    <a:pt x="913" y="897"/>
                  </a:cubicBezTo>
                  <a:cubicBezTo>
                    <a:pt x="954" y="866"/>
                    <a:pt x="1005" y="835"/>
                    <a:pt x="1067" y="825"/>
                  </a:cubicBezTo>
                  <a:cubicBezTo>
                    <a:pt x="1098" y="815"/>
                    <a:pt x="1139" y="804"/>
                    <a:pt x="1180" y="804"/>
                  </a:cubicBezTo>
                  <a:cubicBezTo>
                    <a:pt x="1210" y="804"/>
                    <a:pt x="1241" y="804"/>
                    <a:pt x="1272" y="815"/>
                  </a:cubicBezTo>
                  <a:lnTo>
                    <a:pt x="1323" y="825"/>
                  </a:lnTo>
                  <a:lnTo>
                    <a:pt x="1395" y="825"/>
                  </a:lnTo>
                  <a:cubicBezTo>
                    <a:pt x="1426" y="825"/>
                    <a:pt x="1456" y="815"/>
                    <a:pt x="1477" y="794"/>
                  </a:cubicBezTo>
                  <a:lnTo>
                    <a:pt x="1907" y="538"/>
                  </a:lnTo>
                  <a:cubicBezTo>
                    <a:pt x="1928" y="528"/>
                    <a:pt x="1938" y="507"/>
                    <a:pt x="1948" y="497"/>
                  </a:cubicBezTo>
                  <a:cubicBezTo>
                    <a:pt x="1948" y="476"/>
                    <a:pt x="1948" y="446"/>
                    <a:pt x="1938" y="435"/>
                  </a:cubicBezTo>
                  <a:cubicBezTo>
                    <a:pt x="1897" y="374"/>
                    <a:pt x="1846" y="333"/>
                    <a:pt x="1795" y="302"/>
                  </a:cubicBezTo>
                  <a:cubicBezTo>
                    <a:pt x="1713" y="261"/>
                    <a:pt x="1641" y="241"/>
                    <a:pt x="1559" y="220"/>
                  </a:cubicBezTo>
                  <a:cubicBezTo>
                    <a:pt x="1467" y="200"/>
                    <a:pt x="1364" y="200"/>
                    <a:pt x="1272" y="200"/>
                  </a:cubicBezTo>
                  <a:cubicBezTo>
                    <a:pt x="1159" y="210"/>
                    <a:pt x="1057" y="230"/>
                    <a:pt x="944" y="261"/>
                  </a:cubicBezTo>
                  <a:lnTo>
                    <a:pt x="821" y="46"/>
                  </a:lnTo>
                  <a:cubicBezTo>
                    <a:pt x="810" y="25"/>
                    <a:pt x="790" y="5"/>
                    <a:pt x="759" y="5"/>
                  </a:cubicBezTo>
                  <a:cubicBezTo>
                    <a:pt x="753" y="2"/>
                    <a:pt x="746" y="1"/>
                    <a:pt x="739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6647067" y="1241833"/>
              <a:ext cx="104618" cy="130980"/>
            </a:xfrm>
            <a:custGeom>
              <a:rect b="b" l="l" r="r" t="t"/>
              <a:pathLst>
                <a:path extrusionOk="0" h="1888" w="1508">
                  <a:moveTo>
                    <a:pt x="1128" y="1"/>
                  </a:moveTo>
                  <a:lnTo>
                    <a:pt x="1" y="1015"/>
                  </a:lnTo>
                  <a:cubicBezTo>
                    <a:pt x="1" y="1015"/>
                    <a:pt x="124" y="1467"/>
                    <a:pt x="154" y="1600"/>
                  </a:cubicBezTo>
                  <a:cubicBezTo>
                    <a:pt x="194" y="1767"/>
                    <a:pt x="347" y="1887"/>
                    <a:pt x="513" y="1887"/>
                  </a:cubicBezTo>
                  <a:cubicBezTo>
                    <a:pt x="520" y="1887"/>
                    <a:pt x="527" y="1887"/>
                    <a:pt x="534" y="1887"/>
                  </a:cubicBezTo>
                  <a:cubicBezTo>
                    <a:pt x="1508" y="1825"/>
                    <a:pt x="1446" y="1220"/>
                    <a:pt x="1446" y="1220"/>
                  </a:cubicBezTo>
                  <a:cubicBezTo>
                    <a:pt x="1241" y="913"/>
                    <a:pt x="1128" y="1"/>
                    <a:pt x="11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6476264" y="1565402"/>
              <a:ext cx="437618" cy="449966"/>
            </a:xfrm>
            <a:custGeom>
              <a:rect b="b" l="l" r="r" t="t"/>
              <a:pathLst>
                <a:path extrusionOk="0" h="6486" w="6308">
                  <a:moveTo>
                    <a:pt x="4625" y="1"/>
                  </a:moveTo>
                  <a:cubicBezTo>
                    <a:pt x="4608" y="1"/>
                    <a:pt x="4350" y="20"/>
                    <a:pt x="3775" y="1180"/>
                  </a:cubicBezTo>
                  <a:cubicBezTo>
                    <a:pt x="3754" y="1211"/>
                    <a:pt x="3724" y="1241"/>
                    <a:pt x="3703" y="1272"/>
                  </a:cubicBezTo>
                  <a:cubicBezTo>
                    <a:pt x="2657" y="2779"/>
                    <a:pt x="1253" y="4737"/>
                    <a:pt x="1253" y="4737"/>
                  </a:cubicBezTo>
                  <a:lnTo>
                    <a:pt x="1304" y="4778"/>
                  </a:lnTo>
                  <a:cubicBezTo>
                    <a:pt x="1243" y="4881"/>
                    <a:pt x="1161" y="4983"/>
                    <a:pt x="1069" y="5065"/>
                  </a:cubicBezTo>
                  <a:cubicBezTo>
                    <a:pt x="915" y="5178"/>
                    <a:pt x="853" y="5178"/>
                    <a:pt x="648" y="5239"/>
                  </a:cubicBezTo>
                  <a:cubicBezTo>
                    <a:pt x="464" y="5301"/>
                    <a:pt x="310" y="5424"/>
                    <a:pt x="197" y="5588"/>
                  </a:cubicBezTo>
                  <a:cubicBezTo>
                    <a:pt x="152" y="5641"/>
                    <a:pt x="173" y="5672"/>
                    <a:pt x="237" y="5672"/>
                  </a:cubicBezTo>
                  <a:cubicBezTo>
                    <a:pt x="260" y="5672"/>
                    <a:pt x="288" y="5668"/>
                    <a:pt x="320" y="5660"/>
                  </a:cubicBezTo>
                  <a:cubicBezTo>
                    <a:pt x="453" y="5639"/>
                    <a:pt x="617" y="5537"/>
                    <a:pt x="679" y="5537"/>
                  </a:cubicBezTo>
                  <a:cubicBezTo>
                    <a:pt x="730" y="5537"/>
                    <a:pt x="730" y="5598"/>
                    <a:pt x="679" y="5721"/>
                  </a:cubicBezTo>
                  <a:cubicBezTo>
                    <a:pt x="597" y="5865"/>
                    <a:pt x="505" y="5998"/>
                    <a:pt x="382" y="6101"/>
                  </a:cubicBezTo>
                  <a:cubicBezTo>
                    <a:pt x="300" y="6172"/>
                    <a:pt x="54" y="6316"/>
                    <a:pt x="23" y="6388"/>
                  </a:cubicBezTo>
                  <a:cubicBezTo>
                    <a:pt x="0" y="6448"/>
                    <a:pt x="5" y="6486"/>
                    <a:pt x="62" y="6486"/>
                  </a:cubicBezTo>
                  <a:cubicBezTo>
                    <a:pt x="83" y="6486"/>
                    <a:pt x="110" y="6481"/>
                    <a:pt x="146" y="6470"/>
                  </a:cubicBezTo>
                  <a:cubicBezTo>
                    <a:pt x="289" y="6408"/>
                    <a:pt x="443" y="6326"/>
                    <a:pt x="576" y="6244"/>
                  </a:cubicBezTo>
                  <a:cubicBezTo>
                    <a:pt x="638" y="6203"/>
                    <a:pt x="699" y="6162"/>
                    <a:pt x="740" y="6111"/>
                  </a:cubicBezTo>
                  <a:cubicBezTo>
                    <a:pt x="842" y="6136"/>
                    <a:pt x="943" y="6154"/>
                    <a:pt x="1044" y="6154"/>
                  </a:cubicBezTo>
                  <a:cubicBezTo>
                    <a:pt x="1066" y="6154"/>
                    <a:pt x="1088" y="6154"/>
                    <a:pt x="1110" y="6152"/>
                  </a:cubicBezTo>
                  <a:cubicBezTo>
                    <a:pt x="1171" y="6142"/>
                    <a:pt x="1222" y="6111"/>
                    <a:pt x="1274" y="6080"/>
                  </a:cubicBezTo>
                  <a:cubicBezTo>
                    <a:pt x="1294" y="6070"/>
                    <a:pt x="1315" y="6070"/>
                    <a:pt x="1325" y="6060"/>
                  </a:cubicBezTo>
                  <a:cubicBezTo>
                    <a:pt x="1448" y="6019"/>
                    <a:pt x="1509" y="5619"/>
                    <a:pt x="1561" y="5506"/>
                  </a:cubicBezTo>
                  <a:cubicBezTo>
                    <a:pt x="1643" y="5403"/>
                    <a:pt x="1725" y="5311"/>
                    <a:pt x="1817" y="5229"/>
                  </a:cubicBezTo>
                  <a:lnTo>
                    <a:pt x="1858" y="5260"/>
                  </a:lnTo>
                  <a:cubicBezTo>
                    <a:pt x="1858" y="5260"/>
                    <a:pt x="4585" y="3097"/>
                    <a:pt x="5231" y="2267"/>
                  </a:cubicBezTo>
                  <a:cubicBezTo>
                    <a:pt x="5907" y="1395"/>
                    <a:pt x="6307" y="21"/>
                    <a:pt x="6307" y="21"/>
                  </a:cubicBezTo>
                  <a:lnTo>
                    <a:pt x="4626" y="1"/>
                  </a:lnTo>
                  <a:cubicBezTo>
                    <a:pt x="4626" y="1"/>
                    <a:pt x="4625" y="1"/>
                    <a:pt x="4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6459197" y="1889040"/>
              <a:ext cx="144578" cy="133478"/>
            </a:xfrm>
            <a:custGeom>
              <a:rect b="b" l="l" r="r" t="t"/>
              <a:pathLst>
                <a:path extrusionOk="0" h="1924" w="2084">
                  <a:moveTo>
                    <a:pt x="1448" y="0"/>
                  </a:moveTo>
                  <a:cubicBezTo>
                    <a:pt x="1345" y="185"/>
                    <a:pt x="1212" y="349"/>
                    <a:pt x="1068" y="503"/>
                  </a:cubicBezTo>
                  <a:cubicBezTo>
                    <a:pt x="925" y="615"/>
                    <a:pt x="863" y="615"/>
                    <a:pt x="648" y="667"/>
                  </a:cubicBezTo>
                  <a:cubicBezTo>
                    <a:pt x="464" y="738"/>
                    <a:pt x="310" y="861"/>
                    <a:pt x="197" y="1015"/>
                  </a:cubicBezTo>
                  <a:cubicBezTo>
                    <a:pt x="150" y="1071"/>
                    <a:pt x="175" y="1108"/>
                    <a:pt x="251" y="1108"/>
                  </a:cubicBezTo>
                  <a:cubicBezTo>
                    <a:pt x="273" y="1108"/>
                    <a:pt x="300" y="1104"/>
                    <a:pt x="330" y="1097"/>
                  </a:cubicBezTo>
                  <a:cubicBezTo>
                    <a:pt x="453" y="1067"/>
                    <a:pt x="617" y="974"/>
                    <a:pt x="679" y="974"/>
                  </a:cubicBezTo>
                  <a:cubicBezTo>
                    <a:pt x="730" y="974"/>
                    <a:pt x="730" y="1036"/>
                    <a:pt x="679" y="1159"/>
                  </a:cubicBezTo>
                  <a:cubicBezTo>
                    <a:pt x="607" y="1302"/>
                    <a:pt x="505" y="1436"/>
                    <a:pt x="382" y="1538"/>
                  </a:cubicBezTo>
                  <a:cubicBezTo>
                    <a:pt x="300" y="1610"/>
                    <a:pt x="54" y="1743"/>
                    <a:pt x="23" y="1825"/>
                  </a:cubicBezTo>
                  <a:cubicBezTo>
                    <a:pt x="0" y="1885"/>
                    <a:pt x="5" y="1923"/>
                    <a:pt x="66" y="1923"/>
                  </a:cubicBezTo>
                  <a:cubicBezTo>
                    <a:pt x="88" y="1923"/>
                    <a:pt x="118" y="1918"/>
                    <a:pt x="156" y="1907"/>
                  </a:cubicBezTo>
                  <a:cubicBezTo>
                    <a:pt x="279" y="1876"/>
                    <a:pt x="412" y="1825"/>
                    <a:pt x="535" y="1764"/>
                  </a:cubicBezTo>
                  <a:cubicBezTo>
                    <a:pt x="617" y="1712"/>
                    <a:pt x="720" y="1794"/>
                    <a:pt x="1017" y="1661"/>
                  </a:cubicBezTo>
                  <a:cubicBezTo>
                    <a:pt x="1109" y="1620"/>
                    <a:pt x="1191" y="1569"/>
                    <a:pt x="1273" y="1507"/>
                  </a:cubicBezTo>
                  <a:cubicBezTo>
                    <a:pt x="1294" y="1507"/>
                    <a:pt x="1315" y="1507"/>
                    <a:pt x="1325" y="1497"/>
                  </a:cubicBezTo>
                  <a:cubicBezTo>
                    <a:pt x="1448" y="1456"/>
                    <a:pt x="1509" y="1046"/>
                    <a:pt x="1571" y="943"/>
                  </a:cubicBezTo>
                  <a:cubicBezTo>
                    <a:pt x="1725" y="759"/>
                    <a:pt x="1899" y="585"/>
                    <a:pt x="2083" y="431"/>
                  </a:cubicBezTo>
                  <a:lnTo>
                    <a:pt x="1448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553202" y="1414648"/>
              <a:ext cx="383436" cy="515664"/>
            </a:xfrm>
            <a:custGeom>
              <a:rect b="b" l="l" r="r" t="t"/>
              <a:pathLst>
                <a:path extrusionOk="0" h="7433" w="5527">
                  <a:moveTo>
                    <a:pt x="3189" y="1"/>
                  </a:moveTo>
                  <a:lnTo>
                    <a:pt x="2994" y="667"/>
                  </a:lnTo>
                  <a:cubicBezTo>
                    <a:pt x="3066" y="698"/>
                    <a:pt x="3127" y="759"/>
                    <a:pt x="3168" y="831"/>
                  </a:cubicBezTo>
                  <a:cubicBezTo>
                    <a:pt x="3168" y="1210"/>
                    <a:pt x="2471" y="3414"/>
                    <a:pt x="2451" y="3445"/>
                  </a:cubicBezTo>
                  <a:cubicBezTo>
                    <a:pt x="1405" y="4952"/>
                    <a:pt x="1" y="6910"/>
                    <a:pt x="1" y="6910"/>
                  </a:cubicBezTo>
                  <a:lnTo>
                    <a:pt x="595" y="7433"/>
                  </a:lnTo>
                  <a:cubicBezTo>
                    <a:pt x="595" y="7433"/>
                    <a:pt x="2594" y="5403"/>
                    <a:pt x="3476" y="4583"/>
                  </a:cubicBezTo>
                  <a:cubicBezTo>
                    <a:pt x="4419" y="3712"/>
                    <a:pt x="4870" y="1815"/>
                    <a:pt x="5198" y="1241"/>
                  </a:cubicBezTo>
                  <a:cubicBezTo>
                    <a:pt x="5526" y="667"/>
                    <a:pt x="4357" y="83"/>
                    <a:pt x="4357" y="83"/>
                  </a:cubicBezTo>
                  <a:lnTo>
                    <a:pt x="3927" y="298"/>
                  </a:lnTo>
                  <a:cubicBezTo>
                    <a:pt x="3650" y="175"/>
                    <a:pt x="3189" y="1"/>
                    <a:pt x="3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6525451" y="1131387"/>
              <a:ext cx="226232" cy="199523"/>
            </a:xfrm>
            <a:custGeom>
              <a:rect b="b" l="l" r="r" t="t"/>
              <a:pathLst>
                <a:path extrusionOk="0" h="2876" w="3261">
                  <a:moveTo>
                    <a:pt x="1468" y="1"/>
                  </a:moveTo>
                  <a:cubicBezTo>
                    <a:pt x="1051" y="1"/>
                    <a:pt x="598" y="155"/>
                    <a:pt x="349" y="455"/>
                  </a:cubicBezTo>
                  <a:cubicBezTo>
                    <a:pt x="1" y="885"/>
                    <a:pt x="288" y="1787"/>
                    <a:pt x="534" y="2208"/>
                  </a:cubicBezTo>
                  <a:cubicBezTo>
                    <a:pt x="677" y="2474"/>
                    <a:pt x="903" y="2689"/>
                    <a:pt x="1190" y="2812"/>
                  </a:cubicBezTo>
                  <a:cubicBezTo>
                    <a:pt x="1316" y="2854"/>
                    <a:pt x="1447" y="2876"/>
                    <a:pt x="1578" y="2876"/>
                  </a:cubicBezTo>
                  <a:cubicBezTo>
                    <a:pt x="1766" y="2876"/>
                    <a:pt x="1953" y="2831"/>
                    <a:pt x="2123" y="2741"/>
                  </a:cubicBezTo>
                  <a:cubicBezTo>
                    <a:pt x="3261" y="2156"/>
                    <a:pt x="3148" y="496"/>
                    <a:pt x="1938" y="75"/>
                  </a:cubicBezTo>
                  <a:cubicBezTo>
                    <a:pt x="1797" y="25"/>
                    <a:pt x="1636" y="1"/>
                    <a:pt x="146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6614391" y="1131457"/>
              <a:ext cx="115232" cy="199661"/>
            </a:xfrm>
            <a:custGeom>
              <a:rect b="b" l="l" r="r" t="t"/>
              <a:pathLst>
                <a:path extrusionOk="0" h="2878" w="1661">
                  <a:moveTo>
                    <a:pt x="177" y="0"/>
                  </a:moveTo>
                  <a:cubicBezTo>
                    <a:pt x="145" y="0"/>
                    <a:pt x="114" y="1"/>
                    <a:pt x="82" y="3"/>
                  </a:cubicBezTo>
                  <a:cubicBezTo>
                    <a:pt x="144" y="13"/>
                    <a:pt x="195" y="33"/>
                    <a:pt x="256" y="54"/>
                  </a:cubicBezTo>
                  <a:cubicBezTo>
                    <a:pt x="790" y="238"/>
                    <a:pt x="1312" y="761"/>
                    <a:pt x="1343" y="1325"/>
                  </a:cubicBezTo>
                  <a:cubicBezTo>
                    <a:pt x="1364" y="1909"/>
                    <a:pt x="1046" y="2453"/>
                    <a:pt x="533" y="2719"/>
                  </a:cubicBezTo>
                  <a:cubicBezTo>
                    <a:pt x="359" y="2781"/>
                    <a:pt x="185" y="2822"/>
                    <a:pt x="0" y="2842"/>
                  </a:cubicBezTo>
                  <a:cubicBezTo>
                    <a:pt x="91" y="2866"/>
                    <a:pt x="184" y="2877"/>
                    <a:pt x="277" y="2877"/>
                  </a:cubicBezTo>
                  <a:cubicBezTo>
                    <a:pt x="469" y="2877"/>
                    <a:pt x="662" y="2829"/>
                    <a:pt x="841" y="2740"/>
                  </a:cubicBezTo>
                  <a:cubicBezTo>
                    <a:pt x="1353" y="2463"/>
                    <a:pt x="1661" y="1920"/>
                    <a:pt x="1630" y="1346"/>
                  </a:cubicBezTo>
                  <a:cubicBezTo>
                    <a:pt x="1579" y="771"/>
                    <a:pt x="1200" y="269"/>
                    <a:pt x="656" y="74"/>
                  </a:cubicBezTo>
                  <a:cubicBezTo>
                    <a:pt x="502" y="23"/>
                    <a:pt x="340" y="0"/>
                    <a:pt x="177" y="0"/>
                  </a:cubicBezTo>
                  <a:close/>
                </a:path>
              </a:pathLst>
            </a:custGeom>
            <a:solidFill>
              <a:srgbClr val="F9C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6472864" y="1035371"/>
              <a:ext cx="325022" cy="217976"/>
            </a:xfrm>
            <a:custGeom>
              <a:rect b="b" l="l" r="r" t="t"/>
              <a:pathLst>
                <a:path extrusionOk="0" h="3142" w="4685">
                  <a:moveTo>
                    <a:pt x="2097" y="0"/>
                  </a:moveTo>
                  <a:cubicBezTo>
                    <a:pt x="1711" y="0"/>
                    <a:pt x="1327" y="226"/>
                    <a:pt x="1189" y="670"/>
                  </a:cubicBezTo>
                  <a:lnTo>
                    <a:pt x="1189" y="670"/>
                  </a:lnTo>
                  <a:cubicBezTo>
                    <a:pt x="1192" y="660"/>
                    <a:pt x="1163" y="656"/>
                    <a:pt x="1121" y="656"/>
                  </a:cubicBezTo>
                  <a:cubicBezTo>
                    <a:pt x="1038" y="656"/>
                    <a:pt x="906" y="670"/>
                    <a:pt x="892" y="670"/>
                  </a:cubicBezTo>
                  <a:cubicBezTo>
                    <a:pt x="779" y="680"/>
                    <a:pt x="656" y="721"/>
                    <a:pt x="564" y="772"/>
                  </a:cubicBezTo>
                  <a:cubicBezTo>
                    <a:pt x="369" y="885"/>
                    <a:pt x="215" y="1060"/>
                    <a:pt x="123" y="1254"/>
                  </a:cubicBezTo>
                  <a:cubicBezTo>
                    <a:pt x="31" y="1439"/>
                    <a:pt x="0" y="1644"/>
                    <a:pt x="31" y="1839"/>
                  </a:cubicBezTo>
                  <a:cubicBezTo>
                    <a:pt x="41" y="1890"/>
                    <a:pt x="62" y="1931"/>
                    <a:pt x="82" y="1982"/>
                  </a:cubicBezTo>
                  <a:cubicBezTo>
                    <a:pt x="243" y="2277"/>
                    <a:pt x="552" y="2455"/>
                    <a:pt x="880" y="2455"/>
                  </a:cubicBezTo>
                  <a:cubicBezTo>
                    <a:pt x="928" y="2455"/>
                    <a:pt x="977" y="2451"/>
                    <a:pt x="1025" y="2443"/>
                  </a:cubicBezTo>
                  <a:cubicBezTo>
                    <a:pt x="1394" y="2372"/>
                    <a:pt x="1712" y="2115"/>
                    <a:pt x="1866" y="1767"/>
                  </a:cubicBezTo>
                  <a:cubicBezTo>
                    <a:pt x="1959" y="2000"/>
                    <a:pt x="2178" y="2129"/>
                    <a:pt x="2404" y="2129"/>
                  </a:cubicBezTo>
                  <a:cubicBezTo>
                    <a:pt x="2526" y="2129"/>
                    <a:pt x="2650" y="2092"/>
                    <a:pt x="2758" y="2013"/>
                  </a:cubicBezTo>
                  <a:cubicBezTo>
                    <a:pt x="2758" y="2382"/>
                    <a:pt x="3055" y="2679"/>
                    <a:pt x="3424" y="2710"/>
                  </a:cubicBezTo>
                  <a:cubicBezTo>
                    <a:pt x="3332" y="2884"/>
                    <a:pt x="3434" y="3100"/>
                    <a:pt x="3629" y="3141"/>
                  </a:cubicBezTo>
                  <a:cubicBezTo>
                    <a:pt x="3637" y="3141"/>
                    <a:pt x="3644" y="3141"/>
                    <a:pt x="3652" y="3141"/>
                  </a:cubicBezTo>
                  <a:cubicBezTo>
                    <a:pt x="3837" y="3141"/>
                    <a:pt x="4000" y="3020"/>
                    <a:pt x="4049" y="2833"/>
                  </a:cubicBezTo>
                  <a:cubicBezTo>
                    <a:pt x="4090" y="2648"/>
                    <a:pt x="4029" y="2443"/>
                    <a:pt x="3896" y="2310"/>
                  </a:cubicBezTo>
                  <a:cubicBezTo>
                    <a:pt x="4684" y="1712"/>
                    <a:pt x="4190" y="545"/>
                    <a:pt x="3336" y="545"/>
                  </a:cubicBezTo>
                  <a:cubicBezTo>
                    <a:pt x="3224" y="545"/>
                    <a:pt x="3106" y="565"/>
                    <a:pt x="2983" y="608"/>
                  </a:cubicBezTo>
                  <a:cubicBezTo>
                    <a:pt x="2824" y="201"/>
                    <a:pt x="2460" y="0"/>
                    <a:pt x="2097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6682657" y="1194311"/>
              <a:ext cx="44886" cy="54113"/>
            </a:xfrm>
            <a:custGeom>
              <a:rect b="b" l="l" r="r" t="t"/>
              <a:pathLst>
                <a:path extrusionOk="0" h="780" w="647">
                  <a:moveTo>
                    <a:pt x="291" y="0"/>
                  </a:moveTo>
                  <a:cubicBezTo>
                    <a:pt x="152" y="0"/>
                    <a:pt x="30" y="104"/>
                    <a:pt x="21" y="245"/>
                  </a:cubicBezTo>
                  <a:cubicBezTo>
                    <a:pt x="0" y="440"/>
                    <a:pt x="123" y="747"/>
                    <a:pt x="287" y="778"/>
                  </a:cubicBezTo>
                  <a:cubicBezTo>
                    <a:pt x="299" y="779"/>
                    <a:pt x="311" y="780"/>
                    <a:pt x="323" y="780"/>
                  </a:cubicBezTo>
                  <a:cubicBezTo>
                    <a:pt x="482" y="780"/>
                    <a:pt x="616" y="653"/>
                    <a:pt x="626" y="491"/>
                  </a:cubicBezTo>
                  <a:cubicBezTo>
                    <a:pt x="646" y="296"/>
                    <a:pt x="523" y="40"/>
                    <a:pt x="359" y="9"/>
                  </a:cubicBezTo>
                  <a:cubicBezTo>
                    <a:pt x="336" y="3"/>
                    <a:pt x="313" y="0"/>
                    <a:pt x="29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7904506" y="3063224"/>
              <a:ext cx="49118" cy="68196"/>
            </a:xfrm>
            <a:custGeom>
              <a:rect b="b" l="l" r="r" t="t"/>
              <a:pathLst>
                <a:path extrusionOk="0" h="983" w="708">
                  <a:moveTo>
                    <a:pt x="677" y="1"/>
                  </a:moveTo>
                  <a:lnTo>
                    <a:pt x="11" y="206"/>
                  </a:lnTo>
                  <a:cubicBezTo>
                    <a:pt x="0" y="421"/>
                    <a:pt x="0" y="636"/>
                    <a:pt x="11" y="862"/>
                  </a:cubicBezTo>
                  <a:cubicBezTo>
                    <a:pt x="26" y="949"/>
                    <a:pt x="172" y="982"/>
                    <a:pt x="322" y="982"/>
                  </a:cubicBezTo>
                  <a:cubicBezTo>
                    <a:pt x="472" y="982"/>
                    <a:pt x="626" y="949"/>
                    <a:pt x="656" y="903"/>
                  </a:cubicBezTo>
                  <a:cubicBezTo>
                    <a:pt x="708" y="810"/>
                    <a:pt x="677" y="1"/>
                    <a:pt x="67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7796418" y="3111926"/>
              <a:ext cx="165043" cy="77492"/>
            </a:xfrm>
            <a:custGeom>
              <a:rect b="b" l="l" r="r" t="t"/>
              <a:pathLst>
                <a:path extrusionOk="0" h="1117" w="2379">
                  <a:moveTo>
                    <a:pt x="1518" y="0"/>
                  </a:moveTo>
                  <a:cubicBezTo>
                    <a:pt x="1485" y="0"/>
                    <a:pt x="1496" y="41"/>
                    <a:pt x="1446" y="149"/>
                  </a:cubicBezTo>
                  <a:cubicBezTo>
                    <a:pt x="1364" y="334"/>
                    <a:pt x="0" y="549"/>
                    <a:pt x="51" y="836"/>
                  </a:cubicBezTo>
                  <a:cubicBezTo>
                    <a:pt x="72" y="908"/>
                    <a:pt x="390" y="1062"/>
                    <a:pt x="851" y="1113"/>
                  </a:cubicBezTo>
                  <a:cubicBezTo>
                    <a:pt x="897" y="1116"/>
                    <a:pt x="943" y="1117"/>
                    <a:pt x="988" y="1117"/>
                  </a:cubicBezTo>
                  <a:cubicBezTo>
                    <a:pt x="1123" y="1117"/>
                    <a:pt x="1256" y="1105"/>
                    <a:pt x="1394" y="1082"/>
                  </a:cubicBezTo>
                  <a:cubicBezTo>
                    <a:pt x="1517" y="1052"/>
                    <a:pt x="1630" y="990"/>
                    <a:pt x="1733" y="918"/>
                  </a:cubicBezTo>
                  <a:lnTo>
                    <a:pt x="1804" y="1010"/>
                  </a:lnTo>
                  <a:lnTo>
                    <a:pt x="2378" y="898"/>
                  </a:lnTo>
                  <a:cubicBezTo>
                    <a:pt x="2378" y="898"/>
                    <a:pt x="2378" y="549"/>
                    <a:pt x="2378" y="375"/>
                  </a:cubicBezTo>
                  <a:cubicBezTo>
                    <a:pt x="2378" y="272"/>
                    <a:pt x="2327" y="190"/>
                    <a:pt x="2245" y="149"/>
                  </a:cubicBezTo>
                  <a:cubicBezTo>
                    <a:pt x="2184" y="211"/>
                    <a:pt x="2102" y="242"/>
                    <a:pt x="2020" y="262"/>
                  </a:cubicBezTo>
                  <a:cubicBezTo>
                    <a:pt x="2001" y="265"/>
                    <a:pt x="1983" y="266"/>
                    <a:pt x="1966" y="266"/>
                  </a:cubicBezTo>
                  <a:cubicBezTo>
                    <a:pt x="1843" y="266"/>
                    <a:pt x="1734" y="206"/>
                    <a:pt x="1671" y="98"/>
                  </a:cubicBezTo>
                  <a:cubicBezTo>
                    <a:pt x="1640" y="47"/>
                    <a:pt x="1599" y="16"/>
                    <a:pt x="1548" y="6"/>
                  </a:cubicBezTo>
                  <a:cubicBezTo>
                    <a:pt x="1535" y="2"/>
                    <a:pt x="1525" y="0"/>
                    <a:pt x="1518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7838321" y="2436692"/>
              <a:ext cx="419719" cy="663086"/>
            </a:xfrm>
            <a:custGeom>
              <a:rect b="b" l="l" r="r" t="t"/>
              <a:pathLst>
                <a:path extrusionOk="0" h="9558" w="6050">
                  <a:moveTo>
                    <a:pt x="5513" y="1"/>
                  </a:moveTo>
                  <a:cubicBezTo>
                    <a:pt x="3384" y="1"/>
                    <a:pt x="442" y="839"/>
                    <a:pt x="206" y="1876"/>
                  </a:cubicBezTo>
                  <a:cubicBezTo>
                    <a:pt x="1" y="2768"/>
                    <a:pt x="555" y="7186"/>
                    <a:pt x="934" y="9390"/>
                  </a:cubicBezTo>
                  <a:cubicBezTo>
                    <a:pt x="1101" y="9516"/>
                    <a:pt x="1252" y="9557"/>
                    <a:pt x="1377" y="9557"/>
                  </a:cubicBezTo>
                  <a:cubicBezTo>
                    <a:pt x="1622" y="9557"/>
                    <a:pt x="1774" y="9401"/>
                    <a:pt x="1774" y="9401"/>
                  </a:cubicBezTo>
                  <a:cubicBezTo>
                    <a:pt x="1959" y="8099"/>
                    <a:pt x="2185" y="6059"/>
                    <a:pt x="2154" y="4439"/>
                  </a:cubicBezTo>
                  <a:cubicBezTo>
                    <a:pt x="2154" y="3947"/>
                    <a:pt x="1959" y="3465"/>
                    <a:pt x="1908" y="3106"/>
                  </a:cubicBezTo>
                  <a:cubicBezTo>
                    <a:pt x="2756" y="3035"/>
                    <a:pt x="4969" y="2696"/>
                    <a:pt x="5847" y="2696"/>
                  </a:cubicBezTo>
                  <a:cubicBezTo>
                    <a:pt x="5860" y="2696"/>
                    <a:pt x="5873" y="2696"/>
                    <a:pt x="5885" y="2696"/>
                  </a:cubicBezTo>
                  <a:lnTo>
                    <a:pt x="6049" y="20"/>
                  </a:lnTo>
                  <a:cubicBezTo>
                    <a:pt x="5878" y="7"/>
                    <a:pt x="5699" y="1"/>
                    <a:pt x="5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8052415" y="3108735"/>
              <a:ext cx="50574" cy="68542"/>
            </a:xfrm>
            <a:custGeom>
              <a:rect b="b" l="l" r="r" t="t"/>
              <a:pathLst>
                <a:path extrusionOk="0" h="988" w="729">
                  <a:moveTo>
                    <a:pt x="657" y="1"/>
                  </a:moveTo>
                  <a:lnTo>
                    <a:pt x="1" y="226"/>
                  </a:lnTo>
                  <a:cubicBezTo>
                    <a:pt x="1" y="441"/>
                    <a:pt x="11" y="657"/>
                    <a:pt x="31" y="882"/>
                  </a:cubicBezTo>
                  <a:cubicBezTo>
                    <a:pt x="46" y="958"/>
                    <a:pt x="172" y="988"/>
                    <a:pt x="308" y="988"/>
                  </a:cubicBezTo>
                  <a:cubicBezTo>
                    <a:pt x="467" y="988"/>
                    <a:pt x="639" y="948"/>
                    <a:pt x="667" y="892"/>
                  </a:cubicBezTo>
                  <a:cubicBezTo>
                    <a:pt x="729" y="800"/>
                    <a:pt x="657" y="1"/>
                    <a:pt x="65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7945715" y="3158824"/>
              <a:ext cx="165806" cy="78879"/>
            </a:xfrm>
            <a:custGeom>
              <a:rect b="b" l="l" r="r" t="t"/>
              <a:pathLst>
                <a:path extrusionOk="0" h="1137" w="2390">
                  <a:moveTo>
                    <a:pt x="1493" y="1"/>
                  </a:moveTo>
                  <a:cubicBezTo>
                    <a:pt x="1455" y="1"/>
                    <a:pt x="1468" y="41"/>
                    <a:pt x="1426" y="150"/>
                  </a:cubicBezTo>
                  <a:cubicBezTo>
                    <a:pt x="1354" y="334"/>
                    <a:pt x="1" y="601"/>
                    <a:pt x="62" y="888"/>
                  </a:cubicBezTo>
                  <a:cubicBezTo>
                    <a:pt x="83" y="960"/>
                    <a:pt x="401" y="1103"/>
                    <a:pt x="872" y="1134"/>
                  </a:cubicBezTo>
                  <a:cubicBezTo>
                    <a:pt x="904" y="1136"/>
                    <a:pt x="935" y="1137"/>
                    <a:pt x="966" y="1137"/>
                  </a:cubicBezTo>
                  <a:cubicBezTo>
                    <a:pt x="1117" y="1137"/>
                    <a:pt x="1261" y="1117"/>
                    <a:pt x="1405" y="1083"/>
                  </a:cubicBezTo>
                  <a:cubicBezTo>
                    <a:pt x="1528" y="1052"/>
                    <a:pt x="1641" y="991"/>
                    <a:pt x="1744" y="909"/>
                  </a:cubicBezTo>
                  <a:lnTo>
                    <a:pt x="1815" y="1001"/>
                  </a:lnTo>
                  <a:lnTo>
                    <a:pt x="2390" y="868"/>
                  </a:lnTo>
                  <a:cubicBezTo>
                    <a:pt x="2390" y="868"/>
                    <a:pt x="2390" y="519"/>
                    <a:pt x="2369" y="345"/>
                  </a:cubicBezTo>
                  <a:cubicBezTo>
                    <a:pt x="2369" y="242"/>
                    <a:pt x="2318" y="150"/>
                    <a:pt x="2225" y="119"/>
                  </a:cubicBezTo>
                  <a:cubicBezTo>
                    <a:pt x="2164" y="181"/>
                    <a:pt x="2092" y="222"/>
                    <a:pt x="2010" y="242"/>
                  </a:cubicBezTo>
                  <a:cubicBezTo>
                    <a:pt x="1986" y="248"/>
                    <a:pt x="1961" y="250"/>
                    <a:pt x="1937" y="250"/>
                  </a:cubicBezTo>
                  <a:cubicBezTo>
                    <a:pt x="1820" y="250"/>
                    <a:pt x="1711" y="190"/>
                    <a:pt x="1651" y="88"/>
                  </a:cubicBezTo>
                  <a:cubicBezTo>
                    <a:pt x="1621" y="47"/>
                    <a:pt x="1580" y="17"/>
                    <a:pt x="1528" y="6"/>
                  </a:cubicBezTo>
                  <a:cubicBezTo>
                    <a:pt x="1513" y="3"/>
                    <a:pt x="1502" y="1"/>
                    <a:pt x="1493" y="1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7998371" y="2445919"/>
              <a:ext cx="505744" cy="696386"/>
            </a:xfrm>
            <a:custGeom>
              <a:rect b="b" l="l" r="r" t="t"/>
              <a:pathLst>
                <a:path extrusionOk="0" h="10038" w="7290">
                  <a:moveTo>
                    <a:pt x="4048" y="0"/>
                  </a:moveTo>
                  <a:cubicBezTo>
                    <a:pt x="3937" y="0"/>
                    <a:pt x="726" y="640"/>
                    <a:pt x="452" y="1118"/>
                  </a:cubicBezTo>
                  <a:cubicBezTo>
                    <a:pt x="1" y="1917"/>
                    <a:pt x="749" y="6571"/>
                    <a:pt x="677" y="9903"/>
                  </a:cubicBezTo>
                  <a:cubicBezTo>
                    <a:pt x="677" y="9903"/>
                    <a:pt x="835" y="10037"/>
                    <a:pt x="1131" y="10037"/>
                  </a:cubicBezTo>
                  <a:cubicBezTo>
                    <a:pt x="1268" y="10037"/>
                    <a:pt x="1435" y="10008"/>
                    <a:pt x="1631" y="9924"/>
                  </a:cubicBezTo>
                  <a:cubicBezTo>
                    <a:pt x="1774" y="8283"/>
                    <a:pt x="2820" y="4634"/>
                    <a:pt x="2153" y="2830"/>
                  </a:cubicBezTo>
                  <a:lnTo>
                    <a:pt x="2153" y="2830"/>
                  </a:lnTo>
                  <a:cubicBezTo>
                    <a:pt x="2811" y="2872"/>
                    <a:pt x="3409" y="2912"/>
                    <a:pt x="3983" y="2912"/>
                  </a:cubicBezTo>
                  <a:cubicBezTo>
                    <a:pt x="4814" y="2912"/>
                    <a:pt x="5596" y="2828"/>
                    <a:pt x="6438" y="2543"/>
                  </a:cubicBezTo>
                  <a:cubicBezTo>
                    <a:pt x="6777" y="2430"/>
                    <a:pt x="6869" y="2215"/>
                    <a:pt x="7064" y="1866"/>
                  </a:cubicBezTo>
                  <a:cubicBezTo>
                    <a:pt x="7289" y="1466"/>
                    <a:pt x="7146" y="523"/>
                    <a:pt x="6920" y="0"/>
                  </a:cubicBezTo>
                  <a:lnTo>
                    <a:pt x="4050" y="0"/>
                  </a:lnTo>
                  <a:cubicBezTo>
                    <a:pt x="4049" y="0"/>
                    <a:pt x="4049" y="0"/>
                    <a:pt x="4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7506912" y="2061161"/>
              <a:ext cx="202089" cy="83666"/>
            </a:xfrm>
            <a:custGeom>
              <a:rect b="b" l="l" r="r" t="t"/>
              <a:pathLst>
                <a:path extrusionOk="0" h="1206" w="2913">
                  <a:moveTo>
                    <a:pt x="1374" y="0"/>
                  </a:moveTo>
                  <a:cubicBezTo>
                    <a:pt x="1057" y="0"/>
                    <a:pt x="995" y="174"/>
                    <a:pt x="862" y="174"/>
                  </a:cubicBezTo>
                  <a:cubicBezTo>
                    <a:pt x="747" y="174"/>
                    <a:pt x="257" y="49"/>
                    <a:pt x="117" y="49"/>
                  </a:cubicBezTo>
                  <a:cubicBezTo>
                    <a:pt x="107" y="49"/>
                    <a:pt x="99" y="50"/>
                    <a:pt x="93" y="51"/>
                  </a:cubicBezTo>
                  <a:cubicBezTo>
                    <a:pt x="1" y="72"/>
                    <a:pt x="73" y="154"/>
                    <a:pt x="155" y="195"/>
                  </a:cubicBezTo>
                  <a:cubicBezTo>
                    <a:pt x="267" y="267"/>
                    <a:pt x="442" y="328"/>
                    <a:pt x="636" y="421"/>
                  </a:cubicBezTo>
                  <a:cubicBezTo>
                    <a:pt x="759" y="482"/>
                    <a:pt x="893" y="544"/>
                    <a:pt x="1016" y="585"/>
                  </a:cubicBezTo>
                  <a:cubicBezTo>
                    <a:pt x="1221" y="667"/>
                    <a:pt x="1477" y="779"/>
                    <a:pt x="1344" y="861"/>
                  </a:cubicBezTo>
                  <a:cubicBezTo>
                    <a:pt x="1282" y="902"/>
                    <a:pt x="1285" y="910"/>
                    <a:pt x="1269" y="910"/>
                  </a:cubicBezTo>
                  <a:cubicBezTo>
                    <a:pt x="1260" y="910"/>
                    <a:pt x="1244" y="907"/>
                    <a:pt x="1205" y="907"/>
                  </a:cubicBezTo>
                  <a:cubicBezTo>
                    <a:pt x="1178" y="907"/>
                    <a:pt x="1141" y="908"/>
                    <a:pt x="1087" y="913"/>
                  </a:cubicBezTo>
                  <a:cubicBezTo>
                    <a:pt x="821" y="923"/>
                    <a:pt x="667" y="1097"/>
                    <a:pt x="852" y="1128"/>
                  </a:cubicBezTo>
                  <a:cubicBezTo>
                    <a:pt x="987" y="1150"/>
                    <a:pt x="1166" y="1206"/>
                    <a:pt x="1364" y="1206"/>
                  </a:cubicBezTo>
                  <a:cubicBezTo>
                    <a:pt x="1437" y="1206"/>
                    <a:pt x="1513" y="1198"/>
                    <a:pt x="1590" y="1179"/>
                  </a:cubicBezTo>
                  <a:cubicBezTo>
                    <a:pt x="1703" y="1148"/>
                    <a:pt x="1815" y="1107"/>
                    <a:pt x="1918" y="1066"/>
                  </a:cubicBezTo>
                  <a:cubicBezTo>
                    <a:pt x="1979" y="1036"/>
                    <a:pt x="2041" y="1025"/>
                    <a:pt x="2102" y="1025"/>
                  </a:cubicBezTo>
                  <a:lnTo>
                    <a:pt x="2502" y="1056"/>
                  </a:lnTo>
                  <a:lnTo>
                    <a:pt x="2912" y="472"/>
                  </a:lnTo>
                  <a:lnTo>
                    <a:pt x="2912" y="472"/>
                  </a:lnTo>
                  <a:cubicBezTo>
                    <a:pt x="2912" y="472"/>
                    <a:pt x="2766" y="482"/>
                    <a:pt x="2601" y="482"/>
                  </a:cubicBezTo>
                  <a:cubicBezTo>
                    <a:pt x="2435" y="482"/>
                    <a:pt x="2251" y="472"/>
                    <a:pt x="2174" y="431"/>
                  </a:cubicBezTo>
                  <a:cubicBezTo>
                    <a:pt x="2031" y="349"/>
                    <a:pt x="1703" y="0"/>
                    <a:pt x="1374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7650590" y="1910338"/>
              <a:ext cx="571164" cy="256133"/>
            </a:xfrm>
            <a:custGeom>
              <a:rect b="b" l="l" r="r" t="t"/>
              <a:pathLst>
                <a:path extrusionOk="0" h="3692" w="8233">
                  <a:moveTo>
                    <a:pt x="8233" y="1"/>
                  </a:moveTo>
                  <a:cubicBezTo>
                    <a:pt x="8232" y="1"/>
                    <a:pt x="7464" y="1"/>
                    <a:pt x="6982" y="339"/>
                  </a:cubicBezTo>
                  <a:cubicBezTo>
                    <a:pt x="6705" y="524"/>
                    <a:pt x="4368" y="2061"/>
                    <a:pt x="4070" y="2215"/>
                  </a:cubicBezTo>
                  <a:cubicBezTo>
                    <a:pt x="3783" y="2369"/>
                    <a:pt x="185" y="2584"/>
                    <a:pt x="185" y="2584"/>
                  </a:cubicBezTo>
                  <a:cubicBezTo>
                    <a:pt x="72" y="2687"/>
                    <a:pt x="11" y="2841"/>
                    <a:pt x="1" y="2994"/>
                  </a:cubicBezTo>
                  <a:cubicBezTo>
                    <a:pt x="1" y="3158"/>
                    <a:pt x="21" y="3322"/>
                    <a:pt x="72" y="3476"/>
                  </a:cubicBezTo>
                  <a:cubicBezTo>
                    <a:pt x="72" y="3476"/>
                    <a:pt x="2414" y="3691"/>
                    <a:pt x="3701" y="3691"/>
                  </a:cubicBezTo>
                  <a:cubicBezTo>
                    <a:pt x="4002" y="3691"/>
                    <a:pt x="4246" y="3680"/>
                    <a:pt x="4388" y="3650"/>
                  </a:cubicBezTo>
                  <a:cubicBezTo>
                    <a:pt x="5137" y="3497"/>
                    <a:pt x="8130" y="2215"/>
                    <a:pt x="8130" y="2215"/>
                  </a:cubicBezTo>
                  <a:lnTo>
                    <a:pt x="8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8110760" y="1888069"/>
              <a:ext cx="396201" cy="605991"/>
            </a:xfrm>
            <a:custGeom>
              <a:rect b="b" l="l" r="r" t="t"/>
              <a:pathLst>
                <a:path extrusionOk="0" h="8735" w="5711">
                  <a:moveTo>
                    <a:pt x="2902" y="1"/>
                  </a:moveTo>
                  <a:cubicBezTo>
                    <a:pt x="1844" y="1"/>
                    <a:pt x="824" y="299"/>
                    <a:pt x="349" y="660"/>
                  </a:cubicBezTo>
                  <a:cubicBezTo>
                    <a:pt x="0" y="1050"/>
                    <a:pt x="205" y="3192"/>
                    <a:pt x="585" y="4925"/>
                  </a:cubicBezTo>
                  <a:cubicBezTo>
                    <a:pt x="810" y="5950"/>
                    <a:pt x="574" y="6996"/>
                    <a:pt x="544" y="8410"/>
                  </a:cubicBezTo>
                  <a:cubicBezTo>
                    <a:pt x="544" y="8410"/>
                    <a:pt x="753" y="8711"/>
                    <a:pt x="1602" y="8711"/>
                  </a:cubicBezTo>
                  <a:cubicBezTo>
                    <a:pt x="1653" y="8711"/>
                    <a:pt x="1707" y="8710"/>
                    <a:pt x="1764" y="8708"/>
                  </a:cubicBezTo>
                  <a:cubicBezTo>
                    <a:pt x="1833" y="8705"/>
                    <a:pt x="1906" y="8704"/>
                    <a:pt x="1982" y="8704"/>
                  </a:cubicBezTo>
                  <a:cubicBezTo>
                    <a:pt x="2389" y="8704"/>
                    <a:pt x="2884" y="8735"/>
                    <a:pt x="3369" y="8735"/>
                  </a:cubicBezTo>
                  <a:cubicBezTo>
                    <a:pt x="4244" y="8735"/>
                    <a:pt x="5086" y="8634"/>
                    <a:pt x="5321" y="8072"/>
                  </a:cubicBezTo>
                  <a:cubicBezTo>
                    <a:pt x="4900" y="6914"/>
                    <a:pt x="5628" y="1921"/>
                    <a:pt x="5649" y="1655"/>
                  </a:cubicBezTo>
                  <a:cubicBezTo>
                    <a:pt x="5710" y="845"/>
                    <a:pt x="5372" y="527"/>
                    <a:pt x="4296" y="199"/>
                  </a:cubicBezTo>
                  <a:cubicBezTo>
                    <a:pt x="3853" y="60"/>
                    <a:pt x="3374" y="1"/>
                    <a:pt x="2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8011206" y="2435929"/>
              <a:ext cx="361305" cy="95391"/>
            </a:xfrm>
            <a:custGeom>
              <a:rect b="b" l="l" r="r" t="t"/>
              <a:pathLst>
                <a:path extrusionOk="0" h="1375" w="5208">
                  <a:moveTo>
                    <a:pt x="0" y="1"/>
                  </a:moveTo>
                  <a:lnTo>
                    <a:pt x="3014" y="1374"/>
                  </a:lnTo>
                  <a:lnTo>
                    <a:pt x="5208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8218848" y="2464373"/>
              <a:ext cx="153666" cy="75480"/>
            </a:xfrm>
            <a:custGeom>
              <a:rect b="b" l="l" r="r" t="t"/>
              <a:pathLst>
                <a:path extrusionOk="0" h="1088" w="2215">
                  <a:moveTo>
                    <a:pt x="2215" y="1"/>
                  </a:moveTo>
                  <a:lnTo>
                    <a:pt x="0" y="903"/>
                  </a:lnTo>
                  <a:lnTo>
                    <a:pt x="11" y="1087"/>
                  </a:lnTo>
                  <a:lnTo>
                    <a:pt x="2184" y="185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8082733" y="2409636"/>
              <a:ext cx="139027" cy="91367"/>
            </a:xfrm>
            <a:custGeom>
              <a:rect b="b" l="l" r="r" t="t"/>
              <a:pathLst>
                <a:path extrusionOk="0" h="1317" w="2004">
                  <a:moveTo>
                    <a:pt x="1696" y="0"/>
                  </a:moveTo>
                  <a:lnTo>
                    <a:pt x="1265" y="205"/>
                  </a:lnTo>
                  <a:cubicBezTo>
                    <a:pt x="1135" y="108"/>
                    <a:pt x="979" y="59"/>
                    <a:pt x="823" y="59"/>
                  </a:cubicBezTo>
                  <a:cubicBezTo>
                    <a:pt x="684" y="59"/>
                    <a:pt x="545" y="98"/>
                    <a:pt x="425" y="175"/>
                  </a:cubicBezTo>
                  <a:cubicBezTo>
                    <a:pt x="0" y="451"/>
                    <a:pt x="393" y="1317"/>
                    <a:pt x="707" y="1317"/>
                  </a:cubicBezTo>
                  <a:cubicBezTo>
                    <a:pt x="719" y="1317"/>
                    <a:pt x="731" y="1315"/>
                    <a:pt x="743" y="1313"/>
                  </a:cubicBezTo>
                  <a:cubicBezTo>
                    <a:pt x="1060" y="1251"/>
                    <a:pt x="2004" y="646"/>
                    <a:pt x="2004" y="646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8182565" y="1921855"/>
              <a:ext cx="359918" cy="549727"/>
            </a:xfrm>
            <a:custGeom>
              <a:rect b="b" l="l" r="r" t="t"/>
              <a:pathLst>
                <a:path extrusionOk="0" h="7924" w="5188">
                  <a:moveTo>
                    <a:pt x="3936" y="1"/>
                  </a:moveTo>
                  <a:cubicBezTo>
                    <a:pt x="3373" y="1"/>
                    <a:pt x="3195" y="787"/>
                    <a:pt x="3117" y="1291"/>
                  </a:cubicBezTo>
                  <a:cubicBezTo>
                    <a:pt x="3066" y="1690"/>
                    <a:pt x="3168" y="2203"/>
                    <a:pt x="3209" y="2603"/>
                  </a:cubicBezTo>
                  <a:lnTo>
                    <a:pt x="3425" y="4848"/>
                  </a:lnTo>
                  <a:cubicBezTo>
                    <a:pt x="2974" y="5053"/>
                    <a:pt x="2543" y="5319"/>
                    <a:pt x="2143" y="5627"/>
                  </a:cubicBezTo>
                  <a:cubicBezTo>
                    <a:pt x="1272" y="6293"/>
                    <a:pt x="42" y="7021"/>
                    <a:pt x="42" y="7021"/>
                  </a:cubicBezTo>
                  <a:cubicBezTo>
                    <a:pt x="11" y="7165"/>
                    <a:pt x="1" y="7308"/>
                    <a:pt x="11" y="7462"/>
                  </a:cubicBezTo>
                  <a:cubicBezTo>
                    <a:pt x="93" y="7841"/>
                    <a:pt x="339" y="7923"/>
                    <a:pt x="339" y="7923"/>
                  </a:cubicBezTo>
                  <a:cubicBezTo>
                    <a:pt x="339" y="7923"/>
                    <a:pt x="3958" y="6447"/>
                    <a:pt x="4522" y="5668"/>
                  </a:cubicBezTo>
                  <a:cubicBezTo>
                    <a:pt x="4901" y="5155"/>
                    <a:pt x="4850" y="4130"/>
                    <a:pt x="4880" y="3525"/>
                  </a:cubicBezTo>
                  <a:cubicBezTo>
                    <a:pt x="4921" y="2634"/>
                    <a:pt x="5188" y="204"/>
                    <a:pt x="4040" y="9"/>
                  </a:cubicBezTo>
                  <a:cubicBezTo>
                    <a:pt x="4004" y="3"/>
                    <a:pt x="3969" y="1"/>
                    <a:pt x="3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7856914" y="2208793"/>
              <a:ext cx="362693" cy="331058"/>
            </a:xfrm>
            <a:custGeom>
              <a:rect b="b" l="l" r="r" t="t"/>
              <a:pathLst>
                <a:path extrusionOk="0" h="4772" w="5228">
                  <a:moveTo>
                    <a:pt x="290" y="0"/>
                  </a:moveTo>
                  <a:cubicBezTo>
                    <a:pt x="135" y="0"/>
                    <a:pt x="0" y="134"/>
                    <a:pt x="10" y="302"/>
                  </a:cubicBezTo>
                  <a:lnTo>
                    <a:pt x="153" y="3675"/>
                  </a:lnTo>
                  <a:cubicBezTo>
                    <a:pt x="164" y="3839"/>
                    <a:pt x="287" y="3972"/>
                    <a:pt x="440" y="4003"/>
                  </a:cubicBezTo>
                  <a:lnTo>
                    <a:pt x="5228" y="4771"/>
                  </a:lnTo>
                  <a:lnTo>
                    <a:pt x="5064" y="999"/>
                  </a:lnTo>
                  <a:cubicBezTo>
                    <a:pt x="5064" y="866"/>
                    <a:pt x="4961" y="753"/>
                    <a:pt x="4828" y="732"/>
                  </a:cubicBezTo>
                  <a:lnTo>
                    <a:pt x="338" y="5"/>
                  </a:lnTo>
                  <a:cubicBezTo>
                    <a:pt x="322" y="2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8194636" y="1642687"/>
              <a:ext cx="197788" cy="271326"/>
            </a:xfrm>
            <a:custGeom>
              <a:rect b="b" l="l" r="r" t="t"/>
              <a:pathLst>
                <a:path extrusionOk="0" h="3911" w="2851">
                  <a:moveTo>
                    <a:pt x="1212" y="1"/>
                  </a:moveTo>
                  <a:cubicBezTo>
                    <a:pt x="811" y="1"/>
                    <a:pt x="474" y="175"/>
                    <a:pt x="452" y="732"/>
                  </a:cubicBezTo>
                  <a:cubicBezTo>
                    <a:pt x="452" y="732"/>
                    <a:pt x="237" y="1634"/>
                    <a:pt x="144" y="1860"/>
                  </a:cubicBezTo>
                  <a:cubicBezTo>
                    <a:pt x="114" y="1942"/>
                    <a:pt x="1" y="2188"/>
                    <a:pt x="21" y="2260"/>
                  </a:cubicBezTo>
                  <a:cubicBezTo>
                    <a:pt x="42" y="2342"/>
                    <a:pt x="175" y="2311"/>
                    <a:pt x="226" y="2331"/>
                  </a:cubicBezTo>
                  <a:cubicBezTo>
                    <a:pt x="349" y="2372"/>
                    <a:pt x="175" y="3121"/>
                    <a:pt x="432" y="3182"/>
                  </a:cubicBezTo>
                  <a:cubicBezTo>
                    <a:pt x="599" y="3220"/>
                    <a:pt x="766" y="3241"/>
                    <a:pt x="933" y="3241"/>
                  </a:cubicBezTo>
                  <a:cubicBezTo>
                    <a:pt x="992" y="3241"/>
                    <a:pt x="1050" y="3239"/>
                    <a:pt x="1108" y="3234"/>
                  </a:cubicBezTo>
                  <a:lnTo>
                    <a:pt x="1108" y="3234"/>
                  </a:lnTo>
                  <a:cubicBezTo>
                    <a:pt x="1108" y="3254"/>
                    <a:pt x="1057" y="3654"/>
                    <a:pt x="1057" y="3654"/>
                  </a:cubicBezTo>
                  <a:lnTo>
                    <a:pt x="1108" y="3910"/>
                  </a:lnTo>
                  <a:lnTo>
                    <a:pt x="1569" y="3910"/>
                  </a:lnTo>
                  <a:lnTo>
                    <a:pt x="2195" y="3736"/>
                  </a:lnTo>
                  <a:cubicBezTo>
                    <a:pt x="2195" y="3736"/>
                    <a:pt x="2215" y="2936"/>
                    <a:pt x="2246" y="2844"/>
                  </a:cubicBezTo>
                  <a:cubicBezTo>
                    <a:pt x="2256" y="2783"/>
                    <a:pt x="2502" y="2557"/>
                    <a:pt x="2677" y="2157"/>
                  </a:cubicBezTo>
                  <a:cubicBezTo>
                    <a:pt x="2769" y="1962"/>
                    <a:pt x="2830" y="1747"/>
                    <a:pt x="2851" y="1532"/>
                  </a:cubicBezTo>
                  <a:cubicBezTo>
                    <a:pt x="2851" y="1101"/>
                    <a:pt x="2841" y="650"/>
                    <a:pt x="2554" y="435"/>
                  </a:cubicBezTo>
                  <a:cubicBezTo>
                    <a:pt x="2395" y="312"/>
                    <a:pt x="1747" y="1"/>
                    <a:pt x="1212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8265053" y="1765273"/>
              <a:ext cx="114607" cy="147977"/>
            </a:xfrm>
            <a:custGeom>
              <a:rect b="b" l="l" r="r" t="t"/>
              <a:pathLst>
                <a:path extrusionOk="0" h="2133" w="1652">
                  <a:moveTo>
                    <a:pt x="1057" y="1"/>
                  </a:moveTo>
                  <a:cubicBezTo>
                    <a:pt x="1036" y="1"/>
                    <a:pt x="1036" y="1077"/>
                    <a:pt x="1016" y="1385"/>
                  </a:cubicBezTo>
                  <a:cubicBezTo>
                    <a:pt x="790" y="1559"/>
                    <a:pt x="534" y="1774"/>
                    <a:pt x="431" y="1774"/>
                  </a:cubicBezTo>
                  <a:cubicBezTo>
                    <a:pt x="298" y="1764"/>
                    <a:pt x="175" y="1713"/>
                    <a:pt x="73" y="1631"/>
                  </a:cubicBezTo>
                  <a:cubicBezTo>
                    <a:pt x="62" y="1723"/>
                    <a:pt x="32" y="1815"/>
                    <a:pt x="1" y="1907"/>
                  </a:cubicBezTo>
                  <a:lnTo>
                    <a:pt x="93" y="2112"/>
                  </a:lnTo>
                  <a:lnTo>
                    <a:pt x="554" y="2133"/>
                  </a:lnTo>
                  <a:lnTo>
                    <a:pt x="1180" y="1959"/>
                  </a:lnTo>
                  <a:cubicBezTo>
                    <a:pt x="1180" y="1959"/>
                    <a:pt x="1200" y="1159"/>
                    <a:pt x="1221" y="1067"/>
                  </a:cubicBezTo>
                  <a:cubicBezTo>
                    <a:pt x="1241" y="1005"/>
                    <a:pt x="1477" y="790"/>
                    <a:pt x="1651" y="380"/>
                  </a:cubicBezTo>
                  <a:lnTo>
                    <a:pt x="1631" y="124"/>
                  </a:lnTo>
                  <a:cubicBezTo>
                    <a:pt x="1631" y="124"/>
                    <a:pt x="1077" y="1"/>
                    <a:pt x="1057" y="1"/>
                  </a:cubicBezTo>
                  <a:close/>
                </a:path>
              </a:pathLst>
            </a:custGeom>
            <a:solidFill>
              <a:srgbClr val="F29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8188184" y="1621943"/>
              <a:ext cx="235181" cy="219502"/>
            </a:xfrm>
            <a:custGeom>
              <a:rect b="b" l="l" r="r" t="t"/>
              <a:pathLst>
                <a:path extrusionOk="0" h="3164" w="3390">
                  <a:moveTo>
                    <a:pt x="431" y="0"/>
                  </a:moveTo>
                  <a:cubicBezTo>
                    <a:pt x="0" y="0"/>
                    <a:pt x="83" y="677"/>
                    <a:pt x="125" y="877"/>
                  </a:cubicBezTo>
                  <a:cubicBezTo>
                    <a:pt x="145" y="990"/>
                    <a:pt x="289" y="1021"/>
                    <a:pt x="309" y="1072"/>
                  </a:cubicBezTo>
                  <a:cubicBezTo>
                    <a:pt x="319" y="1185"/>
                    <a:pt x="309" y="1298"/>
                    <a:pt x="289" y="1421"/>
                  </a:cubicBezTo>
                  <a:cubicBezTo>
                    <a:pt x="289" y="1513"/>
                    <a:pt x="442" y="1554"/>
                    <a:pt x="442" y="1554"/>
                  </a:cubicBezTo>
                  <a:cubicBezTo>
                    <a:pt x="442" y="1554"/>
                    <a:pt x="484" y="1329"/>
                    <a:pt x="494" y="1298"/>
                  </a:cubicBezTo>
                  <a:cubicBezTo>
                    <a:pt x="514" y="1205"/>
                    <a:pt x="535" y="1113"/>
                    <a:pt x="576" y="1031"/>
                  </a:cubicBezTo>
                  <a:cubicBezTo>
                    <a:pt x="607" y="1021"/>
                    <a:pt x="637" y="1011"/>
                    <a:pt x="678" y="1000"/>
                  </a:cubicBezTo>
                  <a:cubicBezTo>
                    <a:pt x="863" y="980"/>
                    <a:pt x="1058" y="970"/>
                    <a:pt x="1252" y="959"/>
                  </a:cubicBezTo>
                  <a:cubicBezTo>
                    <a:pt x="1293" y="959"/>
                    <a:pt x="1334" y="1000"/>
                    <a:pt x="1334" y="1041"/>
                  </a:cubicBezTo>
                  <a:cubicBezTo>
                    <a:pt x="1314" y="1575"/>
                    <a:pt x="1580" y="1667"/>
                    <a:pt x="1703" y="1687"/>
                  </a:cubicBezTo>
                  <a:cubicBezTo>
                    <a:pt x="1734" y="1687"/>
                    <a:pt x="1765" y="1708"/>
                    <a:pt x="1765" y="1739"/>
                  </a:cubicBezTo>
                  <a:cubicBezTo>
                    <a:pt x="1756" y="2129"/>
                    <a:pt x="1835" y="2238"/>
                    <a:pt x="1927" y="2238"/>
                  </a:cubicBezTo>
                  <a:cubicBezTo>
                    <a:pt x="2042" y="2238"/>
                    <a:pt x="2175" y="2067"/>
                    <a:pt x="2175" y="2067"/>
                  </a:cubicBezTo>
                  <a:cubicBezTo>
                    <a:pt x="2288" y="2169"/>
                    <a:pt x="2267" y="2651"/>
                    <a:pt x="2278" y="2928"/>
                  </a:cubicBezTo>
                  <a:cubicBezTo>
                    <a:pt x="2288" y="3010"/>
                    <a:pt x="2298" y="3082"/>
                    <a:pt x="2329" y="3153"/>
                  </a:cubicBezTo>
                  <a:cubicBezTo>
                    <a:pt x="2351" y="3161"/>
                    <a:pt x="2374" y="3164"/>
                    <a:pt x="2397" y="3164"/>
                  </a:cubicBezTo>
                  <a:cubicBezTo>
                    <a:pt x="2439" y="3164"/>
                    <a:pt x="2480" y="3153"/>
                    <a:pt x="2513" y="3133"/>
                  </a:cubicBezTo>
                  <a:cubicBezTo>
                    <a:pt x="2544" y="3112"/>
                    <a:pt x="2729" y="2938"/>
                    <a:pt x="2770" y="2907"/>
                  </a:cubicBezTo>
                  <a:cubicBezTo>
                    <a:pt x="2985" y="2743"/>
                    <a:pt x="3118" y="2466"/>
                    <a:pt x="3231" y="1636"/>
                  </a:cubicBezTo>
                  <a:cubicBezTo>
                    <a:pt x="3390" y="355"/>
                    <a:pt x="2158" y="166"/>
                    <a:pt x="1692" y="166"/>
                  </a:cubicBezTo>
                  <a:cubicBezTo>
                    <a:pt x="1647" y="166"/>
                    <a:pt x="1609" y="167"/>
                    <a:pt x="1580" y="170"/>
                  </a:cubicBezTo>
                  <a:cubicBezTo>
                    <a:pt x="1506" y="176"/>
                    <a:pt x="1415" y="180"/>
                    <a:pt x="1323" y="180"/>
                  </a:cubicBezTo>
                  <a:cubicBezTo>
                    <a:pt x="1109" y="180"/>
                    <a:pt x="883" y="162"/>
                    <a:pt x="812" y="119"/>
                  </a:cubicBezTo>
                  <a:cubicBezTo>
                    <a:pt x="654" y="35"/>
                    <a:pt x="529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8330474" y="1745779"/>
              <a:ext cx="45649" cy="58691"/>
            </a:xfrm>
            <a:custGeom>
              <a:rect b="b" l="l" r="r" t="t"/>
              <a:pathLst>
                <a:path extrusionOk="0" h="846" w="658">
                  <a:moveTo>
                    <a:pt x="297" y="1"/>
                  </a:moveTo>
                  <a:cubicBezTo>
                    <a:pt x="110" y="1"/>
                    <a:pt x="83" y="251"/>
                    <a:pt x="83" y="251"/>
                  </a:cubicBezTo>
                  <a:cubicBezTo>
                    <a:pt x="32" y="446"/>
                    <a:pt x="1" y="640"/>
                    <a:pt x="1" y="845"/>
                  </a:cubicBezTo>
                  <a:cubicBezTo>
                    <a:pt x="657" y="835"/>
                    <a:pt x="657" y="56"/>
                    <a:pt x="339" y="5"/>
                  </a:cubicBezTo>
                  <a:cubicBezTo>
                    <a:pt x="324" y="2"/>
                    <a:pt x="310" y="1"/>
                    <a:pt x="29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8271504" y="1865591"/>
              <a:ext cx="101010" cy="79712"/>
            </a:xfrm>
            <a:custGeom>
              <a:rect b="b" l="l" r="r" t="t"/>
              <a:pathLst>
                <a:path extrusionOk="0" h="1149" w="1456">
                  <a:moveTo>
                    <a:pt x="1169" y="0"/>
                  </a:moveTo>
                  <a:cubicBezTo>
                    <a:pt x="800" y="215"/>
                    <a:pt x="0" y="666"/>
                    <a:pt x="0" y="666"/>
                  </a:cubicBezTo>
                  <a:lnTo>
                    <a:pt x="195" y="1148"/>
                  </a:lnTo>
                  <a:cubicBezTo>
                    <a:pt x="195" y="1148"/>
                    <a:pt x="974" y="728"/>
                    <a:pt x="1138" y="636"/>
                  </a:cubicBezTo>
                  <a:cubicBezTo>
                    <a:pt x="1261" y="574"/>
                    <a:pt x="1364" y="492"/>
                    <a:pt x="1456" y="390"/>
                  </a:cubicBezTo>
                  <a:cubicBezTo>
                    <a:pt x="1374" y="246"/>
                    <a:pt x="1282" y="123"/>
                    <a:pt x="1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8243754" y="1867672"/>
              <a:ext cx="27819" cy="70485"/>
            </a:xfrm>
            <a:custGeom>
              <a:rect b="b" l="l" r="r" t="t"/>
              <a:pathLst>
                <a:path extrusionOk="0" h="1016" w="401">
                  <a:moveTo>
                    <a:pt x="400" y="1"/>
                  </a:moveTo>
                  <a:cubicBezTo>
                    <a:pt x="277" y="83"/>
                    <a:pt x="164" y="175"/>
                    <a:pt x="72" y="288"/>
                  </a:cubicBezTo>
                  <a:cubicBezTo>
                    <a:pt x="11" y="524"/>
                    <a:pt x="0" y="770"/>
                    <a:pt x="41" y="1016"/>
                  </a:cubicBezTo>
                  <a:cubicBezTo>
                    <a:pt x="123" y="862"/>
                    <a:pt x="257" y="729"/>
                    <a:pt x="400" y="636"/>
                  </a:cubicBezTo>
                  <a:cubicBezTo>
                    <a:pt x="349" y="442"/>
                    <a:pt x="400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8647730" y="2054015"/>
              <a:ext cx="120227" cy="161505"/>
            </a:xfrm>
            <a:custGeom>
              <a:rect b="b" l="l" r="r" t="t"/>
              <a:pathLst>
                <a:path extrusionOk="0" h="2328" w="1733">
                  <a:moveTo>
                    <a:pt x="882" y="1"/>
                  </a:moveTo>
                  <a:lnTo>
                    <a:pt x="646" y="913"/>
                  </a:lnTo>
                  <a:lnTo>
                    <a:pt x="0" y="1149"/>
                  </a:lnTo>
                  <a:lnTo>
                    <a:pt x="625" y="1385"/>
                  </a:lnTo>
                  <a:lnTo>
                    <a:pt x="861" y="2328"/>
                  </a:lnTo>
                  <a:lnTo>
                    <a:pt x="1097" y="1405"/>
                  </a:lnTo>
                  <a:lnTo>
                    <a:pt x="1733" y="1169"/>
                  </a:lnTo>
                  <a:lnTo>
                    <a:pt x="1118" y="93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7831939" y="1226918"/>
              <a:ext cx="120990" cy="160811"/>
            </a:xfrm>
            <a:custGeom>
              <a:rect b="b" l="l" r="r" t="t"/>
              <a:pathLst>
                <a:path extrusionOk="0" h="2318" w="1744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3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5349113" y="1439554"/>
              <a:ext cx="120296" cy="161505"/>
            </a:xfrm>
            <a:custGeom>
              <a:rect b="b" l="l" r="r" t="t"/>
              <a:pathLst>
                <a:path extrusionOk="0" h="2328" w="1734">
                  <a:moveTo>
                    <a:pt x="872" y="0"/>
                  </a:moveTo>
                  <a:lnTo>
                    <a:pt x="636" y="913"/>
                  </a:lnTo>
                  <a:lnTo>
                    <a:pt x="1" y="1159"/>
                  </a:lnTo>
                  <a:lnTo>
                    <a:pt x="616" y="1395"/>
                  </a:lnTo>
                  <a:lnTo>
                    <a:pt x="862" y="2328"/>
                  </a:lnTo>
                  <a:lnTo>
                    <a:pt x="1098" y="1405"/>
                  </a:lnTo>
                  <a:lnTo>
                    <a:pt x="1733" y="1169"/>
                  </a:lnTo>
                  <a:lnTo>
                    <a:pt x="1118" y="933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7100137" y="753975"/>
              <a:ext cx="120990" cy="160742"/>
            </a:xfrm>
            <a:custGeom>
              <a:rect b="b" l="l" r="r" t="t"/>
              <a:pathLst>
                <a:path extrusionOk="0" h="2317" w="1744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4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7578023" y="753983"/>
              <a:ext cx="249750" cy="387667"/>
            </a:xfrm>
            <a:custGeom>
              <a:rect b="b" l="l" r="r" t="t"/>
              <a:pathLst>
                <a:path extrusionOk="0" h="5588" w="3600">
                  <a:moveTo>
                    <a:pt x="1559" y="0"/>
                  </a:moveTo>
                  <a:cubicBezTo>
                    <a:pt x="1467" y="0"/>
                    <a:pt x="1385" y="72"/>
                    <a:pt x="1385" y="164"/>
                  </a:cubicBezTo>
                  <a:lnTo>
                    <a:pt x="1385" y="584"/>
                  </a:lnTo>
                  <a:cubicBezTo>
                    <a:pt x="1211" y="615"/>
                    <a:pt x="1047" y="666"/>
                    <a:pt x="883" y="748"/>
                  </a:cubicBezTo>
                  <a:cubicBezTo>
                    <a:pt x="739" y="810"/>
                    <a:pt x="606" y="902"/>
                    <a:pt x="493" y="1015"/>
                  </a:cubicBezTo>
                  <a:cubicBezTo>
                    <a:pt x="380" y="1128"/>
                    <a:pt x="298" y="1251"/>
                    <a:pt x="237" y="1384"/>
                  </a:cubicBezTo>
                  <a:cubicBezTo>
                    <a:pt x="165" y="1528"/>
                    <a:pt x="134" y="1681"/>
                    <a:pt x="134" y="1835"/>
                  </a:cubicBezTo>
                  <a:cubicBezTo>
                    <a:pt x="134" y="1999"/>
                    <a:pt x="155" y="2163"/>
                    <a:pt x="216" y="2317"/>
                  </a:cubicBezTo>
                  <a:cubicBezTo>
                    <a:pt x="257" y="2450"/>
                    <a:pt x="339" y="2563"/>
                    <a:pt x="431" y="2665"/>
                  </a:cubicBezTo>
                  <a:cubicBezTo>
                    <a:pt x="544" y="2768"/>
                    <a:pt x="678" y="2850"/>
                    <a:pt x="821" y="2922"/>
                  </a:cubicBezTo>
                  <a:cubicBezTo>
                    <a:pt x="995" y="2993"/>
                    <a:pt x="1180" y="3055"/>
                    <a:pt x="1364" y="3096"/>
                  </a:cubicBezTo>
                  <a:cubicBezTo>
                    <a:pt x="1590" y="3147"/>
                    <a:pt x="1795" y="3199"/>
                    <a:pt x="1969" y="3240"/>
                  </a:cubicBezTo>
                  <a:cubicBezTo>
                    <a:pt x="2113" y="3270"/>
                    <a:pt x="2256" y="3301"/>
                    <a:pt x="2400" y="3352"/>
                  </a:cubicBezTo>
                  <a:cubicBezTo>
                    <a:pt x="2502" y="3383"/>
                    <a:pt x="2595" y="3434"/>
                    <a:pt x="2666" y="3506"/>
                  </a:cubicBezTo>
                  <a:cubicBezTo>
                    <a:pt x="2728" y="3568"/>
                    <a:pt x="2759" y="3639"/>
                    <a:pt x="2759" y="3732"/>
                  </a:cubicBezTo>
                  <a:cubicBezTo>
                    <a:pt x="2759" y="3814"/>
                    <a:pt x="2728" y="3896"/>
                    <a:pt x="2677" y="3967"/>
                  </a:cubicBezTo>
                  <a:cubicBezTo>
                    <a:pt x="2615" y="4029"/>
                    <a:pt x="2543" y="4090"/>
                    <a:pt x="2461" y="4131"/>
                  </a:cubicBezTo>
                  <a:cubicBezTo>
                    <a:pt x="2369" y="4172"/>
                    <a:pt x="2266" y="4203"/>
                    <a:pt x="2154" y="4224"/>
                  </a:cubicBezTo>
                  <a:cubicBezTo>
                    <a:pt x="2041" y="4244"/>
                    <a:pt x="1918" y="4254"/>
                    <a:pt x="1795" y="4254"/>
                  </a:cubicBezTo>
                  <a:cubicBezTo>
                    <a:pt x="1662" y="4254"/>
                    <a:pt x="1528" y="4234"/>
                    <a:pt x="1405" y="4213"/>
                  </a:cubicBezTo>
                  <a:cubicBezTo>
                    <a:pt x="1313" y="4183"/>
                    <a:pt x="1221" y="4152"/>
                    <a:pt x="1139" y="4111"/>
                  </a:cubicBezTo>
                  <a:cubicBezTo>
                    <a:pt x="1077" y="4070"/>
                    <a:pt x="1016" y="4019"/>
                    <a:pt x="975" y="3967"/>
                  </a:cubicBezTo>
                  <a:cubicBezTo>
                    <a:pt x="934" y="3916"/>
                    <a:pt x="893" y="3855"/>
                    <a:pt x="862" y="3803"/>
                  </a:cubicBezTo>
                  <a:cubicBezTo>
                    <a:pt x="842" y="3752"/>
                    <a:pt x="811" y="3721"/>
                    <a:pt x="770" y="3691"/>
                  </a:cubicBezTo>
                  <a:cubicBezTo>
                    <a:pt x="719" y="3660"/>
                    <a:pt x="667" y="3650"/>
                    <a:pt x="616" y="3650"/>
                  </a:cubicBezTo>
                  <a:lnTo>
                    <a:pt x="175" y="3650"/>
                  </a:lnTo>
                  <a:cubicBezTo>
                    <a:pt x="134" y="3650"/>
                    <a:pt x="83" y="3670"/>
                    <a:pt x="52" y="3701"/>
                  </a:cubicBezTo>
                  <a:cubicBezTo>
                    <a:pt x="21" y="3732"/>
                    <a:pt x="1" y="3773"/>
                    <a:pt x="11" y="3824"/>
                  </a:cubicBezTo>
                  <a:cubicBezTo>
                    <a:pt x="11" y="3967"/>
                    <a:pt x="62" y="4121"/>
                    <a:pt x="134" y="4254"/>
                  </a:cubicBezTo>
                  <a:cubicBezTo>
                    <a:pt x="216" y="4388"/>
                    <a:pt x="308" y="4500"/>
                    <a:pt x="431" y="4593"/>
                  </a:cubicBezTo>
                  <a:cubicBezTo>
                    <a:pt x="565" y="4705"/>
                    <a:pt x="708" y="4787"/>
                    <a:pt x="862" y="4849"/>
                  </a:cubicBezTo>
                  <a:cubicBezTo>
                    <a:pt x="1026" y="4921"/>
                    <a:pt x="1200" y="4972"/>
                    <a:pt x="1385" y="5003"/>
                  </a:cubicBezTo>
                  <a:lnTo>
                    <a:pt x="1385" y="5423"/>
                  </a:lnTo>
                  <a:cubicBezTo>
                    <a:pt x="1385" y="5464"/>
                    <a:pt x="1405" y="5505"/>
                    <a:pt x="1436" y="5536"/>
                  </a:cubicBezTo>
                  <a:cubicBezTo>
                    <a:pt x="1467" y="5567"/>
                    <a:pt x="1508" y="5587"/>
                    <a:pt x="1549" y="5587"/>
                  </a:cubicBezTo>
                  <a:lnTo>
                    <a:pt x="2061" y="5587"/>
                  </a:lnTo>
                  <a:cubicBezTo>
                    <a:pt x="2143" y="5587"/>
                    <a:pt x="2225" y="5515"/>
                    <a:pt x="2225" y="5423"/>
                  </a:cubicBezTo>
                  <a:lnTo>
                    <a:pt x="2225" y="5003"/>
                  </a:lnTo>
                  <a:cubicBezTo>
                    <a:pt x="2420" y="4972"/>
                    <a:pt x="2615" y="4921"/>
                    <a:pt x="2800" y="4849"/>
                  </a:cubicBezTo>
                  <a:cubicBezTo>
                    <a:pt x="2964" y="4777"/>
                    <a:pt x="3107" y="4685"/>
                    <a:pt x="3230" y="4562"/>
                  </a:cubicBezTo>
                  <a:cubicBezTo>
                    <a:pt x="3353" y="4459"/>
                    <a:pt x="3445" y="4326"/>
                    <a:pt x="3507" y="4183"/>
                  </a:cubicBezTo>
                  <a:cubicBezTo>
                    <a:pt x="3568" y="4039"/>
                    <a:pt x="3599" y="3885"/>
                    <a:pt x="3599" y="3721"/>
                  </a:cubicBezTo>
                  <a:cubicBezTo>
                    <a:pt x="3599" y="3568"/>
                    <a:pt x="3579" y="3414"/>
                    <a:pt x="3527" y="3270"/>
                  </a:cubicBezTo>
                  <a:cubicBezTo>
                    <a:pt x="3476" y="3137"/>
                    <a:pt x="3394" y="3014"/>
                    <a:pt x="3292" y="2922"/>
                  </a:cubicBezTo>
                  <a:cubicBezTo>
                    <a:pt x="3169" y="2809"/>
                    <a:pt x="3025" y="2727"/>
                    <a:pt x="2871" y="2665"/>
                  </a:cubicBezTo>
                  <a:cubicBezTo>
                    <a:pt x="2666" y="2583"/>
                    <a:pt x="2451" y="2522"/>
                    <a:pt x="2236" y="2471"/>
                  </a:cubicBezTo>
                  <a:cubicBezTo>
                    <a:pt x="2010" y="2430"/>
                    <a:pt x="1815" y="2378"/>
                    <a:pt x="1651" y="2348"/>
                  </a:cubicBezTo>
                  <a:cubicBezTo>
                    <a:pt x="1518" y="2317"/>
                    <a:pt x="1385" y="2276"/>
                    <a:pt x="1262" y="2214"/>
                  </a:cubicBezTo>
                  <a:cubicBezTo>
                    <a:pt x="1180" y="2184"/>
                    <a:pt x="1098" y="2132"/>
                    <a:pt x="1047" y="2061"/>
                  </a:cubicBezTo>
                  <a:cubicBezTo>
                    <a:pt x="954" y="1927"/>
                    <a:pt x="954" y="1753"/>
                    <a:pt x="1036" y="1620"/>
                  </a:cubicBezTo>
                  <a:cubicBezTo>
                    <a:pt x="1077" y="1558"/>
                    <a:pt x="1139" y="1497"/>
                    <a:pt x="1211" y="1466"/>
                  </a:cubicBezTo>
                  <a:cubicBezTo>
                    <a:pt x="1293" y="1415"/>
                    <a:pt x="1375" y="1384"/>
                    <a:pt x="1467" y="1363"/>
                  </a:cubicBezTo>
                  <a:cubicBezTo>
                    <a:pt x="1544" y="1340"/>
                    <a:pt x="1621" y="1329"/>
                    <a:pt x="1698" y="1329"/>
                  </a:cubicBezTo>
                  <a:cubicBezTo>
                    <a:pt x="1723" y="1329"/>
                    <a:pt x="1749" y="1330"/>
                    <a:pt x="1774" y="1333"/>
                  </a:cubicBezTo>
                  <a:cubicBezTo>
                    <a:pt x="1807" y="1329"/>
                    <a:pt x="1840" y="1328"/>
                    <a:pt x="1873" y="1328"/>
                  </a:cubicBezTo>
                  <a:cubicBezTo>
                    <a:pt x="2034" y="1328"/>
                    <a:pt x="2193" y="1369"/>
                    <a:pt x="2338" y="1446"/>
                  </a:cubicBezTo>
                  <a:cubicBezTo>
                    <a:pt x="2451" y="1507"/>
                    <a:pt x="2543" y="1599"/>
                    <a:pt x="2615" y="1712"/>
                  </a:cubicBezTo>
                  <a:cubicBezTo>
                    <a:pt x="2646" y="1753"/>
                    <a:pt x="2677" y="1794"/>
                    <a:pt x="2718" y="1825"/>
                  </a:cubicBezTo>
                  <a:cubicBezTo>
                    <a:pt x="2759" y="1856"/>
                    <a:pt x="2820" y="1866"/>
                    <a:pt x="2871" y="1866"/>
                  </a:cubicBezTo>
                  <a:lnTo>
                    <a:pt x="3312" y="1866"/>
                  </a:lnTo>
                  <a:cubicBezTo>
                    <a:pt x="3353" y="1866"/>
                    <a:pt x="3394" y="1845"/>
                    <a:pt x="3425" y="1815"/>
                  </a:cubicBezTo>
                  <a:cubicBezTo>
                    <a:pt x="3466" y="1784"/>
                    <a:pt x="3476" y="1743"/>
                    <a:pt x="3476" y="1692"/>
                  </a:cubicBezTo>
                  <a:cubicBezTo>
                    <a:pt x="3466" y="1579"/>
                    <a:pt x="3435" y="1476"/>
                    <a:pt x="3384" y="1374"/>
                  </a:cubicBezTo>
                  <a:cubicBezTo>
                    <a:pt x="3322" y="1251"/>
                    <a:pt x="3240" y="1138"/>
                    <a:pt x="3148" y="1046"/>
                  </a:cubicBezTo>
                  <a:cubicBezTo>
                    <a:pt x="3035" y="933"/>
                    <a:pt x="2902" y="841"/>
                    <a:pt x="2759" y="769"/>
                  </a:cubicBezTo>
                  <a:cubicBezTo>
                    <a:pt x="2595" y="687"/>
                    <a:pt x="2410" y="625"/>
                    <a:pt x="2225" y="595"/>
                  </a:cubicBezTo>
                  <a:lnTo>
                    <a:pt x="2225" y="164"/>
                  </a:lnTo>
                  <a:cubicBezTo>
                    <a:pt x="2225" y="123"/>
                    <a:pt x="2205" y="72"/>
                    <a:pt x="2174" y="51"/>
                  </a:cubicBezTo>
                  <a:cubicBezTo>
                    <a:pt x="2143" y="10"/>
                    <a:pt x="2102" y="0"/>
                    <a:pt x="2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5871861" y="1221923"/>
              <a:ext cx="139444" cy="218392"/>
            </a:xfrm>
            <a:custGeom>
              <a:rect b="b" l="l" r="r" t="t"/>
              <a:pathLst>
                <a:path extrusionOk="0" h="3148" w="2010">
                  <a:moveTo>
                    <a:pt x="862" y="1"/>
                  </a:moveTo>
                  <a:cubicBezTo>
                    <a:pt x="841" y="1"/>
                    <a:pt x="821" y="11"/>
                    <a:pt x="800" y="31"/>
                  </a:cubicBezTo>
                  <a:cubicBezTo>
                    <a:pt x="780" y="52"/>
                    <a:pt x="769" y="72"/>
                    <a:pt x="769" y="93"/>
                  </a:cubicBezTo>
                  <a:lnTo>
                    <a:pt x="769" y="339"/>
                  </a:lnTo>
                  <a:cubicBezTo>
                    <a:pt x="677" y="349"/>
                    <a:pt x="575" y="380"/>
                    <a:pt x="493" y="421"/>
                  </a:cubicBezTo>
                  <a:cubicBezTo>
                    <a:pt x="411" y="462"/>
                    <a:pt x="329" y="513"/>
                    <a:pt x="267" y="575"/>
                  </a:cubicBezTo>
                  <a:cubicBezTo>
                    <a:pt x="206" y="636"/>
                    <a:pt x="154" y="708"/>
                    <a:pt x="124" y="780"/>
                  </a:cubicBezTo>
                  <a:cubicBezTo>
                    <a:pt x="83" y="862"/>
                    <a:pt x="72" y="954"/>
                    <a:pt x="72" y="1036"/>
                  </a:cubicBezTo>
                  <a:cubicBezTo>
                    <a:pt x="72" y="1128"/>
                    <a:pt x="83" y="1220"/>
                    <a:pt x="113" y="1313"/>
                  </a:cubicBezTo>
                  <a:cubicBezTo>
                    <a:pt x="144" y="1384"/>
                    <a:pt x="185" y="1456"/>
                    <a:pt x="236" y="1507"/>
                  </a:cubicBezTo>
                  <a:cubicBezTo>
                    <a:pt x="298" y="1569"/>
                    <a:pt x="380" y="1610"/>
                    <a:pt x="452" y="1651"/>
                  </a:cubicBezTo>
                  <a:cubicBezTo>
                    <a:pt x="554" y="1692"/>
                    <a:pt x="657" y="1723"/>
                    <a:pt x="759" y="1743"/>
                  </a:cubicBezTo>
                  <a:cubicBezTo>
                    <a:pt x="892" y="1774"/>
                    <a:pt x="1005" y="1805"/>
                    <a:pt x="1097" y="1825"/>
                  </a:cubicBezTo>
                  <a:cubicBezTo>
                    <a:pt x="1180" y="1846"/>
                    <a:pt x="1262" y="1866"/>
                    <a:pt x="1344" y="1897"/>
                  </a:cubicBezTo>
                  <a:cubicBezTo>
                    <a:pt x="1405" y="1907"/>
                    <a:pt x="1446" y="1938"/>
                    <a:pt x="1497" y="1979"/>
                  </a:cubicBezTo>
                  <a:cubicBezTo>
                    <a:pt x="1528" y="2010"/>
                    <a:pt x="1549" y="2061"/>
                    <a:pt x="1538" y="2102"/>
                  </a:cubicBezTo>
                  <a:cubicBezTo>
                    <a:pt x="1538" y="2153"/>
                    <a:pt x="1528" y="2194"/>
                    <a:pt x="1497" y="2235"/>
                  </a:cubicBezTo>
                  <a:cubicBezTo>
                    <a:pt x="1467" y="2276"/>
                    <a:pt x="1426" y="2307"/>
                    <a:pt x="1374" y="2328"/>
                  </a:cubicBezTo>
                  <a:cubicBezTo>
                    <a:pt x="1323" y="2348"/>
                    <a:pt x="1272" y="2369"/>
                    <a:pt x="1210" y="2379"/>
                  </a:cubicBezTo>
                  <a:cubicBezTo>
                    <a:pt x="1138" y="2389"/>
                    <a:pt x="1077" y="2389"/>
                    <a:pt x="1005" y="2389"/>
                  </a:cubicBezTo>
                  <a:cubicBezTo>
                    <a:pt x="986" y="2392"/>
                    <a:pt x="966" y="2393"/>
                    <a:pt x="946" y="2393"/>
                  </a:cubicBezTo>
                  <a:cubicBezTo>
                    <a:pt x="890" y="2393"/>
                    <a:pt x="832" y="2384"/>
                    <a:pt x="780" y="2369"/>
                  </a:cubicBezTo>
                  <a:cubicBezTo>
                    <a:pt x="728" y="2358"/>
                    <a:pt x="677" y="2338"/>
                    <a:pt x="636" y="2317"/>
                  </a:cubicBezTo>
                  <a:cubicBezTo>
                    <a:pt x="595" y="2297"/>
                    <a:pt x="564" y="2266"/>
                    <a:pt x="544" y="2235"/>
                  </a:cubicBezTo>
                  <a:cubicBezTo>
                    <a:pt x="523" y="2205"/>
                    <a:pt x="503" y="2174"/>
                    <a:pt x="482" y="2143"/>
                  </a:cubicBezTo>
                  <a:cubicBezTo>
                    <a:pt x="472" y="2112"/>
                    <a:pt x="452" y="2092"/>
                    <a:pt x="431" y="2082"/>
                  </a:cubicBezTo>
                  <a:cubicBezTo>
                    <a:pt x="400" y="2061"/>
                    <a:pt x="370" y="2061"/>
                    <a:pt x="339" y="2061"/>
                  </a:cubicBezTo>
                  <a:lnTo>
                    <a:pt x="93" y="2061"/>
                  </a:lnTo>
                  <a:cubicBezTo>
                    <a:pt x="72" y="2061"/>
                    <a:pt x="42" y="2071"/>
                    <a:pt x="31" y="2082"/>
                  </a:cubicBezTo>
                  <a:cubicBezTo>
                    <a:pt x="11" y="2102"/>
                    <a:pt x="1" y="2123"/>
                    <a:pt x="1" y="2153"/>
                  </a:cubicBezTo>
                  <a:cubicBezTo>
                    <a:pt x="1" y="2235"/>
                    <a:pt x="31" y="2317"/>
                    <a:pt x="72" y="2399"/>
                  </a:cubicBezTo>
                  <a:cubicBezTo>
                    <a:pt x="113" y="2471"/>
                    <a:pt x="165" y="2533"/>
                    <a:pt x="236" y="2594"/>
                  </a:cubicBezTo>
                  <a:cubicBezTo>
                    <a:pt x="308" y="2645"/>
                    <a:pt x="390" y="2697"/>
                    <a:pt x="482" y="2727"/>
                  </a:cubicBezTo>
                  <a:cubicBezTo>
                    <a:pt x="575" y="2768"/>
                    <a:pt x="667" y="2799"/>
                    <a:pt x="769" y="2809"/>
                  </a:cubicBezTo>
                  <a:lnTo>
                    <a:pt x="769" y="3055"/>
                  </a:lnTo>
                  <a:cubicBezTo>
                    <a:pt x="769" y="3076"/>
                    <a:pt x="780" y="3096"/>
                    <a:pt x="800" y="3117"/>
                  </a:cubicBezTo>
                  <a:cubicBezTo>
                    <a:pt x="821" y="3137"/>
                    <a:pt x="841" y="3148"/>
                    <a:pt x="862" y="3148"/>
                  </a:cubicBezTo>
                  <a:lnTo>
                    <a:pt x="1149" y="3148"/>
                  </a:lnTo>
                  <a:cubicBezTo>
                    <a:pt x="1169" y="3148"/>
                    <a:pt x="1200" y="3137"/>
                    <a:pt x="1210" y="3117"/>
                  </a:cubicBezTo>
                  <a:cubicBezTo>
                    <a:pt x="1231" y="3096"/>
                    <a:pt x="1241" y="3076"/>
                    <a:pt x="1241" y="3055"/>
                  </a:cubicBezTo>
                  <a:lnTo>
                    <a:pt x="1241" y="2820"/>
                  </a:lnTo>
                  <a:cubicBezTo>
                    <a:pt x="1354" y="2799"/>
                    <a:pt x="1467" y="2768"/>
                    <a:pt x="1569" y="2727"/>
                  </a:cubicBezTo>
                  <a:cubicBezTo>
                    <a:pt x="1651" y="2686"/>
                    <a:pt x="1733" y="2635"/>
                    <a:pt x="1805" y="2574"/>
                  </a:cubicBezTo>
                  <a:cubicBezTo>
                    <a:pt x="1877" y="2512"/>
                    <a:pt x="1928" y="2440"/>
                    <a:pt x="1959" y="2358"/>
                  </a:cubicBezTo>
                  <a:cubicBezTo>
                    <a:pt x="2000" y="2276"/>
                    <a:pt x="2010" y="2194"/>
                    <a:pt x="2010" y="2102"/>
                  </a:cubicBezTo>
                  <a:cubicBezTo>
                    <a:pt x="2010" y="2020"/>
                    <a:pt x="2000" y="1928"/>
                    <a:pt x="1969" y="1846"/>
                  </a:cubicBezTo>
                  <a:cubicBezTo>
                    <a:pt x="1948" y="1774"/>
                    <a:pt x="1907" y="1702"/>
                    <a:pt x="1846" y="1651"/>
                  </a:cubicBezTo>
                  <a:cubicBezTo>
                    <a:pt x="1774" y="1589"/>
                    <a:pt x="1692" y="1538"/>
                    <a:pt x="1610" y="1507"/>
                  </a:cubicBezTo>
                  <a:cubicBezTo>
                    <a:pt x="1497" y="1456"/>
                    <a:pt x="1374" y="1425"/>
                    <a:pt x="1251" y="1395"/>
                  </a:cubicBezTo>
                  <a:lnTo>
                    <a:pt x="923" y="1323"/>
                  </a:lnTo>
                  <a:cubicBezTo>
                    <a:pt x="851" y="1302"/>
                    <a:pt x="780" y="1282"/>
                    <a:pt x="708" y="1251"/>
                  </a:cubicBezTo>
                  <a:cubicBezTo>
                    <a:pt x="657" y="1241"/>
                    <a:pt x="616" y="1210"/>
                    <a:pt x="585" y="1169"/>
                  </a:cubicBezTo>
                  <a:cubicBezTo>
                    <a:pt x="534" y="1087"/>
                    <a:pt x="534" y="995"/>
                    <a:pt x="585" y="923"/>
                  </a:cubicBezTo>
                  <a:cubicBezTo>
                    <a:pt x="605" y="882"/>
                    <a:pt x="636" y="851"/>
                    <a:pt x="677" y="831"/>
                  </a:cubicBezTo>
                  <a:cubicBezTo>
                    <a:pt x="718" y="800"/>
                    <a:pt x="769" y="780"/>
                    <a:pt x="821" y="769"/>
                  </a:cubicBezTo>
                  <a:cubicBezTo>
                    <a:pt x="857" y="762"/>
                    <a:pt x="898" y="755"/>
                    <a:pt x="941" y="755"/>
                  </a:cubicBezTo>
                  <a:cubicBezTo>
                    <a:pt x="959" y="755"/>
                    <a:pt x="977" y="756"/>
                    <a:pt x="995" y="759"/>
                  </a:cubicBezTo>
                  <a:cubicBezTo>
                    <a:pt x="1012" y="757"/>
                    <a:pt x="1029" y="757"/>
                    <a:pt x="1047" y="757"/>
                  </a:cubicBezTo>
                  <a:cubicBezTo>
                    <a:pt x="1135" y="757"/>
                    <a:pt x="1227" y="778"/>
                    <a:pt x="1313" y="821"/>
                  </a:cubicBezTo>
                  <a:cubicBezTo>
                    <a:pt x="1374" y="851"/>
                    <a:pt x="1426" y="913"/>
                    <a:pt x="1467" y="974"/>
                  </a:cubicBezTo>
                  <a:cubicBezTo>
                    <a:pt x="1477" y="995"/>
                    <a:pt x="1497" y="1015"/>
                    <a:pt x="1518" y="1036"/>
                  </a:cubicBezTo>
                  <a:cubicBezTo>
                    <a:pt x="1549" y="1046"/>
                    <a:pt x="1579" y="1056"/>
                    <a:pt x="1610" y="1056"/>
                  </a:cubicBezTo>
                  <a:lnTo>
                    <a:pt x="1856" y="1056"/>
                  </a:lnTo>
                  <a:cubicBezTo>
                    <a:pt x="1877" y="1056"/>
                    <a:pt x="1897" y="1046"/>
                    <a:pt x="1918" y="1026"/>
                  </a:cubicBezTo>
                  <a:cubicBezTo>
                    <a:pt x="1938" y="1015"/>
                    <a:pt x="1948" y="985"/>
                    <a:pt x="1948" y="964"/>
                  </a:cubicBezTo>
                  <a:cubicBezTo>
                    <a:pt x="1938" y="903"/>
                    <a:pt x="1918" y="841"/>
                    <a:pt x="1897" y="780"/>
                  </a:cubicBezTo>
                  <a:cubicBezTo>
                    <a:pt x="1866" y="718"/>
                    <a:pt x="1815" y="646"/>
                    <a:pt x="1764" y="595"/>
                  </a:cubicBezTo>
                  <a:cubicBezTo>
                    <a:pt x="1702" y="534"/>
                    <a:pt x="1631" y="482"/>
                    <a:pt x="1549" y="441"/>
                  </a:cubicBezTo>
                  <a:cubicBezTo>
                    <a:pt x="1456" y="390"/>
                    <a:pt x="1354" y="359"/>
                    <a:pt x="1251" y="339"/>
                  </a:cubicBezTo>
                  <a:lnTo>
                    <a:pt x="1241" y="93"/>
                  </a:lnTo>
                  <a:cubicBezTo>
                    <a:pt x="1241" y="72"/>
                    <a:pt x="1231" y="52"/>
                    <a:pt x="1210" y="31"/>
                  </a:cubicBezTo>
                  <a:cubicBezTo>
                    <a:pt x="1200" y="11"/>
                    <a:pt x="1169" y="1"/>
                    <a:pt x="1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7265137" y="1081784"/>
              <a:ext cx="397588" cy="855671"/>
            </a:xfrm>
            <a:custGeom>
              <a:rect b="b" l="l" r="r" t="t"/>
              <a:pathLst>
                <a:path extrusionOk="0" h="12334" w="5731">
                  <a:moveTo>
                    <a:pt x="5731" y="3804"/>
                  </a:moveTo>
                  <a:lnTo>
                    <a:pt x="4296" y="1908"/>
                  </a:lnTo>
                  <a:lnTo>
                    <a:pt x="2860" y="1"/>
                  </a:lnTo>
                  <a:lnTo>
                    <a:pt x="1425" y="1908"/>
                  </a:lnTo>
                  <a:lnTo>
                    <a:pt x="0" y="3804"/>
                  </a:lnTo>
                  <a:lnTo>
                    <a:pt x="1364" y="3804"/>
                  </a:lnTo>
                  <a:lnTo>
                    <a:pt x="1364" y="12333"/>
                  </a:lnTo>
                  <a:lnTo>
                    <a:pt x="4367" y="12333"/>
                  </a:lnTo>
                  <a:lnTo>
                    <a:pt x="4367" y="38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7016217" y="1573935"/>
              <a:ext cx="288808" cy="621669"/>
            </a:xfrm>
            <a:custGeom>
              <a:rect b="b" l="l" r="r" t="t"/>
              <a:pathLst>
                <a:path extrusionOk="0" h="8961" w="4163">
                  <a:moveTo>
                    <a:pt x="4162" y="6203"/>
                  </a:moveTo>
                  <a:lnTo>
                    <a:pt x="3127" y="7577"/>
                  </a:lnTo>
                  <a:lnTo>
                    <a:pt x="2081" y="8961"/>
                  </a:lnTo>
                  <a:lnTo>
                    <a:pt x="1046" y="7577"/>
                  </a:lnTo>
                  <a:lnTo>
                    <a:pt x="0" y="6203"/>
                  </a:lnTo>
                  <a:lnTo>
                    <a:pt x="984" y="6203"/>
                  </a:lnTo>
                  <a:lnTo>
                    <a:pt x="984" y="1"/>
                  </a:lnTo>
                  <a:lnTo>
                    <a:pt x="3178" y="1"/>
                  </a:lnTo>
                  <a:lnTo>
                    <a:pt x="3178" y="6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861940" y="2106117"/>
              <a:ext cx="113844" cy="128621"/>
            </a:xfrm>
            <a:custGeom>
              <a:rect b="b" l="l" r="r" t="t"/>
              <a:pathLst>
                <a:path extrusionOk="0" h="1854" w="1641">
                  <a:moveTo>
                    <a:pt x="1349" y="1"/>
                  </a:moveTo>
                  <a:cubicBezTo>
                    <a:pt x="1171" y="1"/>
                    <a:pt x="993" y="46"/>
                    <a:pt x="830" y="131"/>
                  </a:cubicBezTo>
                  <a:cubicBezTo>
                    <a:pt x="769" y="162"/>
                    <a:pt x="718" y="213"/>
                    <a:pt x="677" y="265"/>
                  </a:cubicBezTo>
                  <a:cubicBezTo>
                    <a:pt x="656" y="295"/>
                    <a:pt x="636" y="336"/>
                    <a:pt x="625" y="377"/>
                  </a:cubicBezTo>
                  <a:cubicBezTo>
                    <a:pt x="595" y="429"/>
                    <a:pt x="554" y="480"/>
                    <a:pt x="523" y="521"/>
                  </a:cubicBezTo>
                  <a:cubicBezTo>
                    <a:pt x="318" y="808"/>
                    <a:pt x="144" y="1115"/>
                    <a:pt x="0" y="1444"/>
                  </a:cubicBezTo>
                  <a:lnTo>
                    <a:pt x="103" y="1854"/>
                  </a:lnTo>
                  <a:cubicBezTo>
                    <a:pt x="205" y="1823"/>
                    <a:pt x="523" y="1556"/>
                    <a:pt x="595" y="1546"/>
                  </a:cubicBezTo>
                  <a:cubicBezTo>
                    <a:pt x="656" y="1536"/>
                    <a:pt x="718" y="1526"/>
                    <a:pt x="779" y="1495"/>
                  </a:cubicBezTo>
                  <a:cubicBezTo>
                    <a:pt x="830" y="1464"/>
                    <a:pt x="871" y="1423"/>
                    <a:pt x="902" y="1372"/>
                  </a:cubicBezTo>
                  <a:cubicBezTo>
                    <a:pt x="1025" y="1218"/>
                    <a:pt x="1107" y="1054"/>
                    <a:pt x="1158" y="869"/>
                  </a:cubicBezTo>
                  <a:cubicBezTo>
                    <a:pt x="1179" y="798"/>
                    <a:pt x="1189" y="736"/>
                    <a:pt x="1210" y="664"/>
                  </a:cubicBezTo>
                  <a:cubicBezTo>
                    <a:pt x="1292" y="449"/>
                    <a:pt x="1466" y="285"/>
                    <a:pt x="1610" y="111"/>
                  </a:cubicBezTo>
                  <a:cubicBezTo>
                    <a:pt x="1630" y="101"/>
                    <a:pt x="1640" y="80"/>
                    <a:pt x="1630" y="60"/>
                  </a:cubicBezTo>
                  <a:cubicBezTo>
                    <a:pt x="1620" y="39"/>
                    <a:pt x="1610" y="29"/>
                    <a:pt x="1589" y="29"/>
                  </a:cubicBezTo>
                  <a:cubicBezTo>
                    <a:pt x="1510" y="10"/>
                    <a:pt x="1429" y="1"/>
                    <a:pt x="1349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5371175" y="2256176"/>
              <a:ext cx="362762" cy="136599"/>
            </a:xfrm>
            <a:custGeom>
              <a:rect b="b" l="l" r="r" t="t"/>
              <a:pathLst>
                <a:path extrusionOk="0" h="1969" w="5229">
                  <a:moveTo>
                    <a:pt x="1618" y="1"/>
                  </a:moveTo>
                  <a:cubicBezTo>
                    <a:pt x="1427" y="1"/>
                    <a:pt x="1234" y="28"/>
                    <a:pt x="1046" y="80"/>
                  </a:cubicBezTo>
                  <a:cubicBezTo>
                    <a:pt x="841" y="131"/>
                    <a:pt x="657" y="213"/>
                    <a:pt x="482" y="336"/>
                  </a:cubicBezTo>
                  <a:cubicBezTo>
                    <a:pt x="216" y="531"/>
                    <a:pt x="1" y="787"/>
                    <a:pt x="72" y="1095"/>
                  </a:cubicBezTo>
                  <a:cubicBezTo>
                    <a:pt x="93" y="1208"/>
                    <a:pt x="154" y="1310"/>
                    <a:pt x="247" y="1392"/>
                  </a:cubicBezTo>
                  <a:cubicBezTo>
                    <a:pt x="339" y="1485"/>
                    <a:pt x="472" y="1536"/>
                    <a:pt x="595" y="1556"/>
                  </a:cubicBezTo>
                  <a:cubicBezTo>
                    <a:pt x="954" y="1587"/>
                    <a:pt x="1487" y="1669"/>
                    <a:pt x="2061" y="1741"/>
                  </a:cubicBezTo>
                  <a:cubicBezTo>
                    <a:pt x="2910" y="1864"/>
                    <a:pt x="3829" y="1969"/>
                    <a:pt x="4290" y="1969"/>
                  </a:cubicBezTo>
                  <a:cubicBezTo>
                    <a:pt x="4329" y="1969"/>
                    <a:pt x="4366" y="1968"/>
                    <a:pt x="4398" y="1966"/>
                  </a:cubicBezTo>
                  <a:cubicBezTo>
                    <a:pt x="4425" y="1967"/>
                    <a:pt x="4451" y="1968"/>
                    <a:pt x="4477" y="1968"/>
                  </a:cubicBezTo>
                  <a:cubicBezTo>
                    <a:pt x="4705" y="1968"/>
                    <a:pt x="4926" y="1928"/>
                    <a:pt x="5147" y="1864"/>
                  </a:cubicBezTo>
                  <a:lnTo>
                    <a:pt x="5167" y="1854"/>
                  </a:lnTo>
                  <a:cubicBezTo>
                    <a:pt x="5229" y="1802"/>
                    <a:pt x="5229" y="1659"/>
                    <a:pt x="5208" y="1505"/>
                  </a:cubicBezTo>
                  <a:cubicBezTo>
                    <a:pt x="5198" y="1362"/>
                    <a:pt x="5157" y="1187"/>
                    <a:pt x="5147" y="1146"/>
                  </a:cubicBezTo>
                  <a:cubicBezTo>
                    <a:pt x="5116" y="828"/>
                    <a:pt x="4880" y="572"/>
                    <a:pt x="4573" y="521"/>
                  </a:cubicBezTo>
                  <a:cubicBezTo>
                    <a:pt x="4542" y="511"/>
                    <a:pt x="4511" y="500"/>
                    <a:pt x="4480" y="500"/>
                  </a:cubicBezTo>
                  <a:cubicBezTo>
                    <a:pt x="4450" y="500"/>
                    <a:pt x="4429" y="480"/>
                    <a:pt x="4409" y="480"/>
                  </a:cubicBezTo>
                  <a:cubicBezTo>
                    <a:pt x="3548" y="203"/>
                    <a:pt x="2574" y="131"/>
                    <a:pt x="1948" y="29"/>
                  </a:cubicBezTo>
                  <a:cubicBezTo>
                    <a:pt x="1839" y="10"/>
                    <a:pt x="1729" y="1"/>
                    <a:pt x="1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5656379" y="2189853"/>
              <a:ext cx="239760" cy="198343"/>
            </a:xfrm>
            <a:custGeom>
              <a:rect b="b" l="l" r="r" t="t"/>
              <a:pathLst>
                <a:path extrusionOk="0" h="2859" w="3456">
                  <a:moveTo>
                    <a:pt x="3107" y="1"/>
                  </a:moveTo>
                  <a:cubicBezTo>
                    <a:pt x="3107" y="1"/>
                    <a:pt x="2276" y="780"/>
                    <a:pt x="1436" y="1067"/>
                  </a:cubicBezTo>
                  <a:cubicBezTo>
                    <a:pt x="1097" y="1169"/>
                    <a:pt x="779" y="1303"/>
                    <a:pt x="462" y="1467"/>
                  </a:cubicBezTo>
                  <a:cubicBezTo>
                    <a:pt x="431" y="1487"/>
                    <a:pt x="400" y="1508"/>
                    <a:pt x="369" y="1528"/>
                  </a:cubicBezTo>
                  <a:cubicBezTo>
                    <a:pt x="369" y="1528"/>
                    <a:pt x="0" y="1959"/>
                    <a:pt x="175" y="2461"/>
                  </a:cubicBezTo>
                  <a:cubicBezTo>
                    <a:pt x="195" y="2523"/>
                    <a:pt x="226" y="2574"/>
                    <a:pt x="267" y="2625"/>
                  </a:cubicBezTo>
                  <a:cubicBezTo>
                    <a:pt x="277" y="2646"/>
                    <a:pt x="298" y="2666"/>
                    <a:pt x="318" y="2676"/>
                  </a:cubicBezTo>
                  <a:cubicBezTo>
                    <a:pt x="479" y="2830"/>
                    <a:pt x="697" y="2858"/>
                    <a:pt x="835" y="2858"/>
                  </a:cubicBezTo>
                  <a:cubicBezTo>
                    <a:pt x="890" y="2858"/>
                    <a:pt x="933" y="2854"/>
                    <a:pt x="954" y="2851"/>
                  </a:cubicBezTo>
                  <a:lnTo>
                    <a:pt x="1036" y="2820"/>
                  </a:lnTo>
                  <a:lnTo>
                    <a:pt x="1056" y="2810"/>
                  </a:lnTo>
                  <a:cubicBezTo>
                    <a:pt x="1897" y="2451"/>
                    <a:pt x="3455" y="524"/>
                    <a:pt x="3455" y="524"/>
                  </a:cubicBezTo>
                  <a:lnTo>
                    <a:pt x="3383" y="411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5514159" y="2238139"/>
              <a:ext cx="371989" cy="154637"/>
            </a:xfrm>
            <a:custGeom>
              <a:rect b="b" l="l" r="r" t="t"/>
              <a:pathLst>
                <a:path extrusionOk="0" h="2229" w="5362">
                  <a:moveTo>
                    <a:pt x="5360" y="1"/>
                  </a:moveTo>
                  <a:cubicBezTo>
                    <a:pt x="5338" y="1"/>
                    <a:pt x="3656" y="1531"/>
                    <a:pt x="3147" y="1765"/>
                  </a:cubicBezTo>
                  <a:cubicBezTo>
                    <a:pt x="3004" y="1847"/>
                    <a:pt x="2840" y="1909"/>
                    <a:pt x="2676" y="1960"/>
                  </a:cubicBezTo>
                  <a:cubicBezTo>
                    <a:pt x="2573" y="1980"/>
                    <a:pt x="2471" y="1991"/>
                    <a:pt x="2358" y="1991"/>
                  </a:cubicBezTo>
                  <a:lnTo>
                    <a:pt x="2317" y="1991"/>
                  </a:lnTo>
                  <a:cubicBezTo>
                    <a:pt x="1538" y="1980"/>
                    <a:pt x="820" y="1570"/>
                    <a:pt x="420" y="904"/>
                  </a:cubicBezTo>
                  <a:cubicBezTo>
                    <a:pt x="308" y="719"/>
                    <a:pt x="185" y="555"/>
                    <a:pt x="41" y="391"/>
                  </a:cubicBezTo>
                  <a:cubicBezTo>
                    <a:pt x="41" y="391"/>
                    <a:pt x="21" y="1335"/>
                    <a:pt x="0" y="2001"/>
                  </a:cubicBezTo>
                  <a:cubicBezTo>
                    <a:pt x="849" y="2124"/>
                    <a:pt x="1768" y="2229"/>
                    <a:pt x="2229" y="2229"/>
                  </a:cubicBezTo>
                  <a:cubicBezTo>
                    <a:pt x="2268" y="2229"/>
                    <a:pt x="2305" y="2228"/>
                    <a:pt x="2337" y="2226"/>
                  </a:cubicBezTo>
                  <a:cubicBezTo>
                    <a:pt x="2364" y="2227"/>
                    <a:pt x="2390" y="2228"/>
                    <a:pt x="2416" y="2228"/>
                  </a:cubicBezTo>
                  <a:cubicBezTo>
                    <a:pt x="2644" y="2228"/>
                    <a:pt x="2865" y="2188"/>
                    <a:pt x="3086" y="2124"/>
                  </a:cubicBezTo>
                  <a:lnTo>
                    <a:pt x="3106" y="2114"/>
                  </a:lnTo>
                  <a:cubicBezTo>
                    <a:pt x="3311" y="2032"/>
                    <a:pt x="3783" y="1827"/>
                    <a:pt x="5351" y="12"/>
                  </a:cubicBezTo>
                  <a:cubicBezTo>
                    <a:pt x="5359" y="4"/>
                    <a:pt x="5361" y="1"/>
                    <a:pt x="5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132244" y="2758110"/>
              <a:ext cx="410422" cy="318709"/>
            </a:xfrm>
            <a:custGeom>
              <a:rect b="b" l="l" r="r" t="t"/>
              <a:pathLst>
                <a:path extrusionOk="0" h="4594" w="5916">
                  <a:moveTo>
                    <a:pt x="1999" y="1"/>
                  </a:moveTo>
                  <a:cubicBezTo>
                    <a:pt x="0" y="2112"/>
                    <a:pt x="1538" y="4593"/>
                    <a:pt x="1538" y="4593"/>
                  </a:cubicBezTo>
                  <a:lnTo>
                    <a:pt x="5915" y="4593"/>
                  </a:lnTo>
                  <a:cubicBezTo>
                    <a:pt x="5905" y="3230"/>
                    <a:pt x="5782" y="534"/>
                    <a:pt x="5782" y="534"/>
                  </a:cubicBezTo>
                  <a:cubicBezTo>
                    <a:pt x="5782" y="534"/>
                    <a:pt x="5466" y="756"/>
                    <a:pt x="4749" y="756"/>
                  </a:cubicBezTo>
                  <a:cubicBezTo>
                    <a:pt x="4680" y="756"/>
                    <a:pt x="4608" y="753"/>
                    <a:pt x="4531" y="749"/>
                  </a:cubicBezTo>
                  <a:cubicBezTo>
                    <a:pt x="3434" y="677"/>
                    <a:pt x="1999" y="1"/>
                    <a:pt x="19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5379708" y="2837060"/>
              <a:ext cx="216311" cy="1092448"/>
            </a:xfrm>
            <a:custGeom>
              <a:rect b="b" l="l" r="r" t="t"/>
              <a:pathLst>
                <a:path extrusionOk="0" h="15747" w="3118">
                  <a:moveTo>
                    <a:pt x="2071" y="1"/>
                  </a:moveTo>
                  <a:cubicBezTo>
                    <a:pt x="2071" y="1"/>
                    <a:pt x="31" y="1928"/>
                    <a:pt x="165" y="3384"/>
                  </a:cubicBezTo>
                  <a:lnTo>
                    <a:pt x="1" y="3917"/>
                  </a:lnTo>
                  <a:cubicBezTo>
                    <a:pt x="11" y="3937"/>
                    <a:pt x="11" y="3968"/>
                    <a:pt x="11" y="3988"/>
                  </a:cubicBezTo>
                  <a:cubicBezTo>
                    <a:pt x="288" y="5116"/>
                    <a:pt x="923" y="7166"/>
                    <a:pt x="1313" y="8314"/>
                  </a:cubicBezTo>
                  <a:cubicBezTo>
                    <a:pt x="595" y="10303"/>
                    <a:pt x="1661" y="13491"/>
                    <a:pt x="2071" y="15747"/>
                  </a:cubicBezTo>
                  <a:lnTo>
                    <a:pt x="2082" y="15747"/>
                  </a:lnTo>
                  <a:cubicBezTo>
                    <a:pt x="2430" y="15747"/>
                    <a:pt x="2768" y="15716"/>
                    <a:pt x="3117" y="15655"/>
                  </a:cubicBezTo>
                  <a:cubicBezTo>
                    <a:pt x="2963" y="13030"/>
                    <a:pt x="3055" y="9668"/>
                    <a:pt x="3045" y="8376"/>
                  </a:cubicBezTo>
                  <a:cubicBezTo>
                    <a:pt x="3045" y="8294"/>
                    <a:pt x="3035" y="8222"/>
                    <a:pt x="3025" y="8150"/>
                  </a:cubicBezTo>
                  <a:cubicBezTo>
                    <a:pt x="3025" y="8007"/>
                    <a:pt x="3014" y="7874"/>
                    <a:pt x="2994" y="7740"/>
                  </a:cubicBezTo>
                  <a:cubicBezTo>
                    <a:pt x="2984" y="7617"/>
                    <a:pt x="2953" y="7392"/>
                    <a:pt x="2922" y="7115"/>
                  </a:cubicBezTo>
                  <a:cubicBezTo>
                    <a:pt x="2912" y="7023"/>
                    <a:pt x="2912" y="6931"/>
                    <a:pt x="2891" y="6828"/>
                  </a:cubicBezTo>
                  <a:cubicBezTo>
                    <a:pt x="2727" y="5208"/>
                    <a:pt x="2348" y="1836"/>
                    <a:pt x="2297" y="1477"/>
                  </a:cubicBezTo>
                  <a:cubicBezTo>
                    <a:pt x="2235" y="1036"/>
                    <a:pt x="2071" y="1"/>
                    <a:pt x="2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5371175" y="2963393"/>
              <a:ext cx="152278" cy="966879"/>
            </a:xfrm>
            <a:custGeom>
              <a:rect b="b" l="l" r="r" t="t"/>
              <a:pathLst>
                <a:path extrusionOk="0" h="13937" w="2195">
                  <a:moveTo>
                    <a:pt x="853" y="0"/>
                  </a:moveTo>
                  <a:cubicBezTo>
                    <a:pt x="849" y="0"/>
                    <a:pt x="845" y="2"/>
                    <a:pt x="841" y="4"/>
                  </a:cubicBezTo>
                  <a:cubicBezTo>
                    <a:pt x="739" y="76"/>
                    <a:pt x="1" y="1275"/>
                    <a:pt x="1" y="1275"/>
                  </a:cubicBezTo>
                  <a:lnTo>
                    <a:pt x="134" y="2167"/>
                  </a:lnTo>
                  <a:cubicBezTo>
                    <a:pt x="380" y="3193"/>
                    <a:pt x="923" y="4894"/>
                    <a:pt x="1323" y="6145"/>
                  </a:cubicBezTo>
                  <a:cubicBezTo>
                    <a:pt x="1395" y="6370"/>
                    <a:pt x="1395" y="6606"/>
                    <a:pt x="1343" y="6842"/>
                  </a:cubicBezTo>
                  <a:cubicBezTo>
                    <a:pt x="831" y="8903"/>
                    <a:pt x="1815" y="11804"/>
                    <a:pt x="2194" y="13936"/>
                  </a:cubicBezTo>
                  <a:cubicBezTo>
                    <a:pt x="2194" y="13936"/>
                    <a:pt x="2051" y="12870"/>
                    <a:pt x="1754" y="10963"/>
                  </a:cubicBezTo>
                  <a:cubicBezTo>
                    <a:pt x="1446" y="9046"/>
                    <a:pt x="1579" y="7334"/>
                    <a:pt x="1856" y="6422"/>
                  </a:cubicBezTo>
                  <a:cubicBezTo>
                    <a:pt x="1743" y="5858"/>
                    <a:pt x="1261" y="4484"/>
                    <a:pt x="974" y="3480"/>
                  </a:cubicBezTo>
                  <a:cubicBezTo>
                    <a:pt x="687" y="2475"/>
                    <a:pt x="831" y="2342"/>
                    <a:pt x="841" y="1491"/>
                  </a:cubicBezTo>
                  <a:cubicBezTo>
                    <a:pt x="861" y="666"/>
                    <a:pt x="937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132244" y="3339340"/>
              <a:ext cx="188978" cy="589757"/>
            </a:xfrm>
            <a:custGeom>
              <a:rect b="b" l="l" r="r" t="t"/>
              <a:pathLst>
                <a:path extrusionOk="0" h="8501" w="2724">
                  <a:moveTo>
                    <a:pt x="1907" y="1"/>
                  </a:moveTo>
                  <a:cubicBezTo>
                    <a:pt x="1536" y="1"/>
                    <a:pt x="1106" y="230"/>
                    <a:pt x="871" y="654"/>
                  </a:cubicBezTo>
                  <a:cubicBezTo>
                    <a:pt x="0" y="2212"/>
                    <a:pt x="379" y="6713"/>
                    <a:pt x="318" y="8445"/>
                  </a:cubicBezTo>
                  <a:cubicBezTo>
                    <a:pt x="318" y="8456"/>
                    <a:pt x="328" y="8476"/>
                    <a:pt x="328" y="8497"/>
                  </a:cubicBezTo>
                  <a:cubicBezTo>
                    <a:pt x="413" y="8499"/>
                    <a:pt x="498" y="8500"/>
                    <a:pt x="583" y="8500"/>
                  </a:cubicBezTo>
                  <a:cubicBezTo>
                    <a:pt x="840" y="8500"/>
                    <a:pt x="1100" y="8489"/>
                    <a:pt x="1353" y="8466"/>
                  </a:cubicBezTo>
                  <a:lnTo>
                    <a:pt x="1384" y="8466"/>
                  </a:lnTo>
                  <a:cubicBezTo>
                    <a:pt x="1548" y="6990"/>
                    <a:pt x="2225" y="2356"/>
                    <a:pt x="2532" y="1095"/>
                  </a:cubicBezTo>
                  <a:cubicBezTo>
                    <a:pt x="2724" y="345"/>
                    <a:pt x="2360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5183235" y="2896515"/>
              <a:ext cx="231713" cy="572899"/>
            </a:xfrm>
            <a:custGeom>
              <a:rect b="b" l="l" r="r" t="t"/>
              <a:pathLst>
                <a:path extrusionOk="0" h="8258" w="3340">
                  <a:moveTo>
                    <a:pt x="2371" y="1"/>
                  </a:moveTo>
                  <a:cubicBezTo>
                    <a:pt x="2058" y="1"/>
                    <a:pt x="1684" y="148"/>
                    <a:pt x="1315" y="343"/>
                  </a:cubicBezTo>
                  <a:cubicBezTo>
                    <a:pt x="864" y="568"/>
                    <a:pt x="321" y="968"/>
                    <a:pt x="352" y="1419"/>
                  </a:cubicBezTo>
                  <a:cubicBezTo>
                    <a:pt x="403" y="2188"/>
                    <a:pt x="259" y="6115"/>
                    <a:pt x="136" y="6945"/>
                  </a:cubicBezTo>
                  <a:cubicBezTo>
                    <a:pt x="0" y="7941"/>
                    <a:pt x="407" y="8258"/>
                    <a:pt x="844" y="8258"/>
                  </a:cubicBezTo>
                  <a:cubicBezTo>
                    <a:pt x="1230" y="8258"/>
                    <a:pt x="1638" y="8010"/>
                    <a:pt x="1715" y="7765"/>
                  </a:cubicBezTo>
                  <a:cubicBezTo>
                    <a:pt x="2125" y="6463"/>
                    <a:pt x="2915" y="3152"/>
                    <a:pt x="3058" y="2250"/>
                  </a:cubicBezTo>
                  <a:cubicBezTo>
                    <a:pt x="3340" y="527"/>
                    <a:pt x="2964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640978" y="2284204"/>
              <a:ext cx="72358" cy="28028"/>
            </a:xfrm>
            <a:custGeom>
              <a:rect b="b" l="l" r="r" t="t"/>
              <a:pathLst>
                <a:path extrusionOk="0" h="404" w="1043">
                  <a:moveTo>
                    <a:pt x="233" y="0"/>
                  </a:moveTo>
                  <a:cubicBezTo>
                    <a:pt x="1" y="0"/>
                    <a:pt x="345" y="404"/>
                    <a:pt x="345" y="404"/>
                  </a:cubicBezTo>
                  <a:lnTo>
                    <a:pt x="991" y="363"/>
                  </a:lnTo>
                  <a:lnTo>
                    <a:pt x="1043" y="199"/>
                  </a:lnTo>
                  <a:lnTo>
                    <a:pt x="868" y="14"/>
                  </a:lnTo>
                  <a:cubicBezTo>
                    <a:pt x="868" y="14"/>
                    <a:pt x="809" y="55"/>
                    <a:pt x="648" y="55"/>
                  </a:cubicBezTo>
                  <a:cubicBezTo>
                    <a:pt x="568" y="55"/>
                    <a:pt x="462" y="45"/>
                    <a:pt x="325" y="14"/>
                  </a:cubicBezTo>
                  <a:cubicBezTo>
                    <a:pt x="287" y="5"/>
                    <a:pt x="257" y="0"/>
                    <a:pt x="233" y="0"/>
                  </a:cubicBez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5185525" y="2226830"/>
              <a:ext cx="369907" cy="600579"/>
            </a:xfrm>
            <a:custGeom>
              <a:rect b="b" l="l" r="r" t="t"/>
              <a:pathLst>
                <a:path extrusionOk="0" h="8657" w="5332">
                  <a:moveTo>
                    <a:pt x="2739" y="0"/>
                  </a:moveTo>
                  <a:cubicBezTo>
                    <a:pt x="2349" y="0"/>
                    <a:pt x="1916" y="49"/>
                    <a:pt x="1436" y="165"/>
                  </a:cubicBezTo>
                  <a:cubicBezTo>
                    <a:pt x="360" y="421"/>
                    <a:pt x="1" y="708"/>
                    <a:pt x="11" y="1508"/>
                  </a:cubicBezTo>
                  <a:cubicBezTo>
                    <a:pt x="21" y="1836"/>
                    <a:pt x="62" y="2164"/>
                    <a:pt x="124" y="2492"/>
                  </a:cubicBezTo>
                  <a:cubicBezTo>
                    <a:pt x="298" y="3497"/>
                    <a:pt x="739" y="4706"/>
                    <a:pt x="1016" y="5455"/>
                  </a:cubicBezTo>
                  <a:cubicBezTo>
                    <a:pt x="1190" y="5895"/>
                    <a:pt x="1231" y="6377"/>
                    <a:pt x="1129" y="6849"/>
                  </a:cubicBezTo>
                  <a:cubicBezTo>
                    <a:pt x="924" y="7761"/>
                    <a:pt x="1149" y="7823"/>
                    <a:pt x="1149" y="7823"/>
                  </a:cubicBezTo>
                  <a:cubicBezTo>
                    <a:pt x="1149" y="7823"/>
                    <a:pt x="1815" y="8366"/>
                    <a:pt x="3456" y="8633"/>
                  </a:cubicBezTo>
                  <a:cubicBezTo>
                    <a:pt x="3560" y="8649"/>
                    <a:pt x="3666" y="8657"/>
                    <a:pt x="3771" y="8657"/>
                  </a:cubicBezTo>
                  <a:cubicBezTo>
                    <a:pt x="4433" y="8657"/>
                    <a:pt x="5047" y="8358"/>
                    <a:pt x="5065" y="8243"/>
                  </a:cubicBezTo>
                  <a:cubicBezTo>
                    <a:pt x="5086" y="8120"/>
                    <a:pt x="4911" y="7792"/>
                    <a:pt x="4911" y="7741"/>
                  </a:cubicBezTo>
                  <a:cubicBezTo>
                    <a:pt x="4870" y="5906"/>
                    <a:pt x="5137" y="6203"/>
                    <a:pt x="5229" y="4153"/>
                  </a:cubicBezTo>
                  <a:cubicBezTo>
                    <a:pt x="5332" y="2041"/>
                    <a:pt x="5311" y="790"/>
                    <a:pt x="4635" y="452"/>
                  </a:cubicBezTo>
                  <a:cubicBezTo>
                    <a:pt x="4142" y="199"/>
                    <a:pt x="3525" y="0"/>
                    <a:pt x="2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186288" y="2320002"/>
              <a:ext cx="350691" cy="507409"/>
            </a:xfrm>
            <a:custGeom>
              <a:rect b="b" l="l" r="r" t="t"/>
              <a:pathLst>
                <a:path extrusionOk="0" h="7314" w="5055">
                  <a:moveTo>
                    <a:pt x="431" y="1"/>
                  </a:moveTo>
                  <a:lnTo>
                    <a:pt x="0" y="165"/>
                  </a:lnTo>
                  <a:cubicBezTo>
                    <a:pt x="10" y="493"/>
                    <a:pt x="51" y="821"/>
                    <a:pt x="123" y="1149"/>
                  </a:cubicBezTo>
                  <a:cubicBezTo>
                    <a:pt x="287" y="2154"/>
                    <a:pt x="728" y="3363"/>
                    <a:pt x="1005" y="4112"/>
                  </a:cubicBezTo>
                  <a:cubicBezTo>
                    <a:pt x="1179" y="4552"/>
                    <a:pt x="1220" y="5034"/>
                    <a:pt x="1118" y="5506"/>
                  </a:cubicBezTo>
                  <a:cubicBezTo>
                    <a:pt x="913" y="6418"/>
                    <a:pt x="1138" y="6480"/>
                    <a:pt x="1138" y="6480"/>
                  </a:cubicBezTo>
                  <a:cubicBezTo>
                    <a:pt x="1138" y="6480"/>
                    <a:pt x="1804" y="7023"/>
                    <a:pt x="3445" y="7290"/>
                  </a:cubicBezTo>
                  <a:cubicBezTo>
                    <a:pt x="3549" y="7306"/>
                    <a:pt x="3655" y="7314"/>
                    <a:pt x="3760" y="7314"/>
                  </a:cubicBezTo>
                  <a:cubicBezTo>
                    <a:pt x="4422" y="7314"/>
                    <a:pt x="5036" y="7015"/>
                    <a:pt x="5054" y="6900"/>
                  </a:cubicBezTo>
                  <a:cubicBezTo>
                    <a:pt x="5054" y="6859"/>
                    <a:pt x="5054" y="6818"/>
                    <a:pt x="5034" y="6777"/>
                  </a:cubicBezTo>
                  <a:lnTo>
                    <a:pt x="4777" y="6808"/>
                  </a:lnTo>
                  <a:cubicBezTo>
                    <a:pt x="4592" y="6823"/>
                    <a:pt x="4405" y="6832"/>
                    <a:pt x="4217" y="6832"/>
                  </a:cubicBezTo>
                  <a:cubicBezTo>
                    <a:pt x="3918" y="6832"/>
                    <a:pt x="3618" y="6811"/>
                    <a:pt x="3322" y="6767"/>
                  </a:cubicBezTo>
                  <a:cubicBezTo>
                    <a:pt x="2830" y="6715"/>
                    <a:pt x="2348" y="6592"/>
                    <a:pt x="1886" y="6408"/>
                  </a:cubicBezTo>
                  <a:cubicBezTo>
                    <a:pt x="1640" y="6316"/>
                    <a:pt x="1487" y="6059"/>
                    <a:pt x="1538" y="5793"/>
                  </a:cubicBezTo>
                  <a:cubicBezTo>
                    <a:pt x="1610" y="5373"/>
                    <a:pt x="1661" y="4942"/>
                    <a:pt x="1671" y="4511"/>
                  </a:cubicBezTo>
                  <a:cubicBezTo>
                    <a:pt x="1671" y="4101"/>
                    <a:pt x="1476" y="3414"/>
                    <a:pt x="1323" y="2922"/>
                  </a:cubicBezTo>
                  <a:cubicBezTo>
                    <a:pt x="1210" y="2543"/>
                    <a:pt x="1169" y="2154"/>
                    <a:pt x="1200" y="1754"/>
                  </a:cubicBezTo>
                  <a:cubicBezTo>
                    <a:pt x="1230" y="1313"/>
                    <a:pt x="1230" y="862"/>
                    <a:pt x="1200" y="421"/>
                  </a:cubicBez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5272592" y="1942043"/>
              <a:ext cx="260087" cy="335359"/>
            </a:xfrm>
            <a:custGeom>
              <a:rect b="b" l="l" r="r" t="t"/>
              <a:pathLst>
                <a:path extrusionOk="0" h="4834" w="3749">
                  <a:moveTo>
                    <a:pt x="1643" y="1"/>
                  </a:moveTo>
                  <a:cubicBezTo>
                    <a:pt x="664" y="1"/>
                    <a:pt x="1" y="902"/>
                    <a:pt x="17" y="1738"/>
                  </a:cubicBezTo>
                  <a:cubicBezTo>
                    <a:pt x="48" y="2773"/>
                    <a:pt x="940" y="3378"/>
                    <a:pt x="940" y="3378"/>
                  </a:cubicBezTo>
                  <a:lnTo>
                    <a:pt x="888" y="4178"/>
                  </a:lnTo>
                  <a:lnTo>
                    <a:pt x="1483" y="4547"/>
                  </a:lnTo>
                  <a:lnTo>
                    <a:pt x="1862" y="4834"/>
                  </a:lnTo>
                  <a:lnTo>
                    <a:pt x="2139" y="4475"/>
                  </a:lnTo>
                  <a:lnTo>
                    <a:pt x="2170" y="3870"/>
                  </a:lnTo>
                  <a:cubicBezTo>
                    <a:pt x="2170" y="3726"/>
                    <a:pt x="2272" y="3603"/>
                    <a:pt x="2416" y="3583"/>
                  </a:cubicBezTo>
                  <a:cubicBezTo>
                    <a:pt x="3749" y="3439"/>
                    <a:pt x="3626" y="2681"/>
                    <a:pt x="3441" y="1984"/>
                  </a:cubicBezTo>
                  <a:cubicBezTo>
                    <a:pt x="3369" y="1717"/>
                    <a:pt x="3277" y="1461"/>
                    <a:pt x="3164" y="1215"/>
                  </a:cubicBezTo>
                  <a:cubicBezTo>
                    <a:pt x="2816" y="436"/>
                    <a:pt x="2447" y="190"/>
                    <a:pt x="2395" y="169"/>
                  </a:cubicBezTo>
                  <a:cubicBezTo>
                    <a:pt x="2130" y="52"/>
                    <a:pt x="1877" y="1"/>
                    <a:pt x="1643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5415992" y="2291558"/>
              <a:ext cx="98929" cy="428946"/>
            </a:xfrm>
            <a:custGeom>
              <a:rect b="b" l="l" r="r" t="t"/>
              <a:pathLst>
                <a:path extrusionOk="0" h="6183" w="1426">
                  <a:moveTo>
                    <a:pt x="308" y="1"/>
                  </a:moveTo>
                  <a:lnTo>
                    <a:pt x="0" y="62"/>
                  </a:lnTo>
                  <a:cubicBezTo>
                    <a:pt x="708" y="1846"/>
                    <a:pt x="339" y="5362"/>
                    <a:pt x="339" y="5362"/>
                  </a:cubicBezTo>
                  <a:lnTo>
                    <a:pt x="790" y="6182"/>
                  </a:lnTo>
                  <a:lnTo>
                    <a:pt x="1200" y="5434"/>
                  </a:lnTo>
                  <a:cubicBezTo>
                    <a:pt x="1425" y="3671"/>
                    <a:pt x="308" y="1"/>
                    <a:pt x="30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5398231" y="2257425"/>
              <a:ext cx="44816" cy="37740"/>
            </a:xfrm>
            <a:custGeom>
              <a:rect b="b" l="l" r="r" t="t"/>
              <a:pathLst>
                <a:path extrusionOk="0" h="544" w="646">
                  <a:moveTo>
                    <a:pt x="308" y="1"/>
                  </a:moveTo>
                  <a:lnTo>
                    <a:pt x="0" y="349"/>
                  </a:lnTo>
                  <a:lnTo>
                    <a:pt x="267" y="544"/>
                  </a:lnTo>
                  <a:lnTo>
                    <a:pt x="574" y="482"/>
                  </a:lnTo>
                  <a:cubicBezTo>
                    <a:pt x="605" y="400"/>
                    <a:pt x="625" y="318"/>
                    <a:pt x="646" y="226"/>
                  </a:cubicBezTo>
                  <a:lnTo>
                    <a:pt x="646" y="175"/>
                  </a:lnTo>
                  <a:cubicBezTo>
                    <a:pt x="564" y="93"/>
                    <a:pt x="461" y="42"/>
                    <a:pt x="349" y="11"/>
                  </a:cubicBezTo>
                  <a:lnTo>
                    <a:pt x="308" y="1"/>
                  </a:ln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5314287" y="2211221"/>
              <a:ext cx="105311" cy="78255"/>
            </a:xfrm>
            <a:custGeom>
              <a:rect b="b" l="l" r="r" t="t"/>
              <a:pathLst>
                <a:path extrusionOk="0" h="1128" w="1518">
                  <a:moveTo>
                    <a:pt x="287" y="0"/>
                  </a:moveTo>
                  <a:cubicBezTo>
                    <a:pt x="175" y="72"/>
                    <a:pt x="72" y="175"/>
                    <a:pt x="0" y="298"/>
                  </a:cubicBezTo>
                  <a:cubicBezTo>
                    <a:pt x="123" y="359"/>
                    <a:pt x="246" y="421"/>
                    <a:pt x="369" y="492"/>
                  </a:cubicBezTo>
                  <a:cubicBezTo>
                    <a:pt x="533" y="585"/>
                    <a:pt x="1292" y="1128"/>
                    <a:pt x="1292" y="1128"/>
                  </a:cubicBezTo>
                  <a:lnTo>
                    <a:pt x="1518" y="677"/>
                  </a:lnTo>
                  <a:cubicBezTo>
                    <a:pt x="1518" y="677"/>
                    <a:pt x="718" y="113"/>
                    <a:pt x="28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5418836" y="2214065"/>
              <a:ext cx="33508" cy="63339"/>
            </a:xfrm>
            <a:custGeom>
              <a:rect b="b" l="l" r="r" t="t"/>
              <a:pathLst>
                <a:path extrusionOk="0" h="913" w="483">
                  <a:moveTo>
                    <a:pt x="52" y="0"/>
                  </a:moveTo>
                  <a:lnTo>
                    <a:pt x="0" y="626"/>
                  </a:lnTo>
                  <a:cubicBezTo>
                    <a:pt x="144" y="667"/>
                    <a:pt x="277" y="779"/>
                    <a:pt x="349" y="913"/>
                  </a:cubicBezTo>
                  <a:cubicBezTo>
                    <a:pt x="349" y="913"/>
                    <a:pt x="482" y="656"/>
                    <a:pt x="308" y="185"/>
                  </a:cubicBezTo>
                  <a:cubicBezTo>
                    <a:pt x="236" y="113"/>
                    <a:pt x="144" y="52"/>
                    <a:pt x="5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5244564" y="1969377"/>
              <a:ext cx="145896" cy="208749"/>
            </a:xfrm>
            <a:custGeom>
              <a:rect b="b" l="l" r="r" t="t"/>
              <a:pathLst>
                <a:path extrusionOk="0" h="3009" w="2103">
                  <a:moveTo>
                    <a:pt x="872" y="1"/>
                  </a:moveTo>
                  <a:cubicBezTo>
                    <a:pt x="329" y="134"/>
                    <a:pt x="1" y="708"/>
                    <a:pt x="134" y="1139"/>
                  </a:cubicBezTo>
                  <a:cubicBezTo>
                    <a:pt x="349" y="1826"/>
                    <a:pt x="503" y="2451"/>
                    <a:pt x="923" y="2820"/>
                  </a:cubicBezTo>
                  <a:cubicBezTo>
                    <a:pt x="992" y="2881"/>
                    <a:pt x="1156" y="3009"/>
                    <a:pt x="1274" y="3009"/>
                  </a:cubicBezTo>
                  <a:cubicBezTo>
                    <a:pt x="1315" y="3009"/>
                    <a:pt x="1351" y="2993"/>
                    <a:pt x="1374" y="2953"/>
                  </a:cubicBezTo>
                  <a:cubicBezTo>
                    <a:pt x="1395" y="2892"/>
                    <a:pt x="1415" y="2830"/>
                    <a:pt x="1436" y="2769"/>
                  </a:cubicBezTo>
                  <a:cubicBezTo>
                    <a:pt x="1497" y="2656"/>
                    <a:pt x="1579" y="2574"/>
                    <a:pt x="1692" y="2523"/>
                  </a:cubicBezTo>
                  <a:cubicBezTo>
                    <a:pt x="1723" y="2502"/>
                    <a:pt x="1744" y="2482"/>
                    <a:pt x="1764" y="2451"/>
                  </a:cubicBezTo>
                  <a:cubicBezTo>
                    <a:pt x="1774" y="2420"/>
                    <a:pt x="1785" y="2389"/>
                    <a:pt x="1785" y="2359"/>
                  </a:cubicBezTo>
                  <a:cubicBezTo>
                    <a:pt x="1795" y="2092"/>
                    <a:pt x="1703" y="1815"/>
                    <a:pt x="1795" y="1559"/>
                  </a:cubicBezTo>
                  <a:cubicBezTo>
                    <a:pt x="1815" y="1497"/>
                    <a:pt x="2102" y="1651"/>
                    <a:pt x="2000" y="1169"/>
                  </a:cubicBezTo>
                  <a:cubicBezTo>
                    <a:pt x="1949" y="1036"/>
                    <a:pt x="1887" y="913"/>
                    <a:pt x="1795" y="800"/>
                  </a:cubicBezTo>
                  <a:cubicBezTo>
                    <a:pt x="1723" y="698"/>
                    <a:pt x="1662" y="585"/>
                    <a:pt x="1631" y="462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5349807" y="2069209"/>
              <a:ext cx="49881" cy="64103"/>
            </a:xfrm>
            <a:custGeom>
              <a:rect b="b" l="l" r="r" t="t"/>
              <a:pathLst>
                <a:path extrusionOk="0" h="924" w="719">
                  <a:moveTo>
                    <a:pt x="272" y="1"/>
                  </a:moveTo>
                  <a:cubicBezTo>
                    <a:pt x="198" y="1"/>
                    <a:pt x="128" y="33"/>
                    <a:pt x="83" y="120"/>
                  </a:cubicBezTo>
                  <a:cubicBezTo>
                    <a:pt x="11" y="264"/>
                    <a:pt x="1" y="438"/>
                    <a:pt x="42" y="602"/>
                  </a:cubicBezTo>
                  <a:cubicBezTo>
                    <a:pt x="83" y="745"/>
                    <a:pt x="196" y="868"/>
                    <a:pt x="350" y="920"/>
                  </a:cubicBezTo>
                  <a:cubicBezTo>
                    <a:pt x="370" y="922"/>
                    <a:pt x="391" y="923"/>
                    <a:pt x="412" y="923"/>
                  </a:cubicBezTo>
                  <a:cubicBezTo>
                    <a:pt x="483" y="923"/>
                    <a:pt x="552" y="908"/>
                    <a:pt x="616" y="868"/>
                  </a:cubicBezTo>
                  <a:cubicBezTo>
                    <a:pt x="678" y="838"/>
                    <a:pt x="719" y="766"/>
                    <a:pt x="708" y="694"/>
                  </a:cubicBezTo>
                  <a:lnTo>
                    <a:pt x="575" y="182"/>
                  </a:lnTo>
                  <a:cubicBezTo>
                    <a:pt x="536" y="97"/>
                    <a:pt x="399" y="1"/>
                    <a:pt x="272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5916678" y="2108822"/>
              <a:ext cx="89702" cy="38434"/>
            </a:xfrm>
            <a:custGeom>
              <a:rect b="b" l="l" r="r" t="t"/>
              <a:pathLst>
                <a:path extrusionOk="0" h="554" w="1293">
                  <a:moveTo>
                    <a:pt x="790" y="0"/>
                  </a:moveTo>
                  <a:lnTo>
                    <a:pt x="0" y="349"/>
                  </a:lnTo>
                  <a:lnTo>
                    <a:pt x="472" y="461"/>
                  </a:lnTo>
                  <a:cubicBezTo>
                    <a:pt x="667" y="523"/>
                    <a:pt x="882" y="554"/>
                    <a:pt x="1087" y="554"/>
                  </a:cubicBezTo>
                  <a:cubicBezTo>
                    <a:pt x="1169" y="554"/>
                    <a:pt x="1261" y="523"/>
                    <a:pt x="1282" y="451"/>
                  </a:cubicBezTo>
                  <a:cubicBezTo>
                    <a:pt x="1292" y="400"/>
                    <a:pt x="1272" y="349"/>
                    <a:pt x="1251" y="308"/>
                  </a:cubicBezTo>
                  <a:cubicBezTo>
                    <a:pt x="1169" y="205"/>
                    <a:pt x="1077" y="133"/>
                    <a:pt x="974" y="72"/>
                  </a:cubicBezTo>
                  <a:cubicBezTo>
                    <a:pt x="933" y="51"/>
                    <a:pt x="892" y="21"/>
                    <a:pt x="841" y="10"/>
                  </a:cubicBezTo>
                  <a:lnTo>
                    <a:pt x="821" y="1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5287230" y="1914778"/>
              <a:ext cx="218462" cy="99484"/>
            </a:xfrm>
            <a:custGeom>
              <a:rect b="b" l="l" r="r" t="t"/>
              <a:pathLst>
                <a:path extrusionOk="0" h="1434" w="3149">
                  <a:moveTo>
                    <a:pt x="1617" y="1"/>
                  </a:moveTo>
                  <a:cubicBezTo>
                    <a:pt x="1463" y="1"/>
                    <a:pt x="1310" y="17"/>
                    <a:pt x="1159" y="50"/>
                  </a:cubicBezTo>
                  <a:cubicBezTo>
                    <a:pt x="749" y="132"/>
                    <a:pt x="278" y="367"/>
                    <a:pt x="73" y="757"/>
                  </a:cubicBezTo>
                  <a:cubicBezTo>
                    <a:pt x="11" y="870"/>
                    <a:pt x="1" y="1013"/>
                    <a:pt x="52" y="1136"/>
                  </a:cubicBezTo>
                  <a:lnTo>
                    <a:pt x="923" y="1434"/>
                  </a:lnTo>
                  <a:cubicBezTo>
                    <a:pt x="1190" y="1239"/>
                    <a:pt x="1508" y="1116"/>
                    <a:pt x="1836" y="1075"/>
                  </a:cubicBezTo>
                  <a:cubicBezTo>
                    <a:pt x="1891" y="1069"/>
                    <a:pt x="1951" y="1067"/>
                    <a:pt x="2013" y="1067"/>
                  </a:cubicBezTo>
                  <a:cubicBezTo>
                    <a:pt x="2115" y="1067"/>
                    <a:pt x="2225" y="1072"/>
                    <a:pt x="2334" y="1072"/>
                  </a:cubicBezTo>
                  <a:cubicBezTo>
                    <a:pt x="2619" y="1072"/>
                    <a:pt x="2904" y="1039"/>
                    <a:pt x="3056" y="798"/>
                  </a:cubicBezTo>
                  <a:cubicBezTo>
                    <a:pt x="3117" y="675"/>
                    <a:pt x="3148" y="542"/>
                    <a:pt x="3148" y="408"/>
                  </a:cubicBezTo>
                  <a:cubicBezTo>
                    <a:pt x="2943" y="408"/>
                    <a:pt x="2759" y="306"/>
                    <a:pt x="2574" y="214"/>
                  </a:cubicBezTo>
                  <a:cubicBezTo>
                    <a:pt x="2274" y="74"/>
                    <a:pt x="1945" y="1"/>
                    <a:pt x="1617" y="1"/>
                  </a:cubicBez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5492791" y="2037643"/>
              <a:ext cx="33508" cy="56263"/>
            </a:xfrm>
            <a:custGeom>
              <a:rect b="b" l="l" r="r" t="t"/>
              <a:pathLst>
                <a:path extrusionOk="0" h="811" w="483">
                  <a:moveTo>
                    <a:pt x="1" y="1"/>
                  </a:moveTo>
                  <a:lnTo>
                    <a:pt x="42" y="811"/>
                  </a:lnTo>
                  <a:cubicBezTo>
                    <a:pt x="267" y="790"/>
                    <a:pt x="482" y="678"/>
                    <a:pt x="400" y="462"/>
                  </a:cubicBezTo>
                  <a:cubicBezTo>
                    <a:pt x="390" y="431"/>
                    <a:pt x="370" y="390"/>
                    <a:pt x="349" y="370"/>
                  </a:cubicBezTo>
                  <a:cubicBezTo>
                    <a:pt x="247" y="237"/>
                    <a:pt x="124" y="114"/>
                    <a:pt x="1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5649997" y="2133312"/>
              <a:ext cx="527736" cy="479451"/>
            </a:xfrm>
            <a:custGeom>
              <a:rect b="b" l="l" r="r" t="t"/>
              <a:pathLst>
                <a:path extrusionOk="0" h="6911" w="7607">
                  <a:moveTo>
                    <a:pt x="3819" y="0"/>
                  </a:moveTo>
                  <a:cubicBezTo>
                    <a:pt x="3550" y="0"/>
                    <a:pt x="3277" y="32"/>
                    <a:pt x="3004" y="98"/>
                  </a:cubicBezTo>
                  <a:cubicBezTo>
                    <a:pt x="1148" y="539"/>
                    <a:pt x="0" y="2405"/>
                    <a:pt x="441" y="4260"/>
                  </a:cubicBezTo>
                  <a:cubicBezTo>
                    <a:pt x="826" y="5843"/>
                    <a:pt x="2240" y="6911"/>
                    <a:pt x="3799" y="6911"/>
                  </a:cubicBezTo>
                  <a:cubicBezTo>
                    <a:pt x="4067" y="6911"/>
                    <a:pt x="4340" y="6879"/>
                    <a:pt x="4613" y="6813"/>
                  </a:cubicBezTo>
                  <a:cubicBezTo>
                    <a:pt x="6469" y="6372"/>
                    <a:pt x="7607" y="4506"/>
                    <a:pt x="7166" y="2651"/>
                  </a:cubicBezTo>
                  <a:cubicBezTo>
                    <a:pt x="6790" y="1068"/>
                    <a:pt x="5377" y="0"/>
                    <a:pt x="381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5639313" y="2126166"/>
              <a:ext cx="448856" cy="420759"/>
            </a:xfrm>
            <a:custGeom>
              <a:rect b="b" l="l" r="r" t="t"/>
              <a:pathLst>
                <a:path extrusionOk="0" h="6065" w="6470">
                  <a:moveTo>
                    <a:pt x="3855" y="0"/>
                  </a:moveTo>
                  <a:cubicBezTo>
                    <a:pt x="2974" y="0"/>
                    <a:pt x="2091" y="335"/>
                    <a:pt x="1415" y="1011"/>
                  </a:cubicBezTo>
                  <a:cubicBezTo>
                    <a:pt x="0" y="2426"/>
                    <a:pt x="82" y="4743"/>
                    <a:pt x="1579" y="6065"/>
                  </a:cubicBezTo>
                  <a:cubicBezTo>
                    <a:pt x="380" y="4691"/>
                    <a:pt x="451" y="2631"/>
                    <a:pt x="1743" y="1339"/>
                  </a:cubicBezTo>
                  <a:cubicBezTo>
                    <a:pt x="2411" y="665"/>
                    <a:pt x="3295" y="326"/>
                    <a:pt x="4182" y="326"/>
                  </a:cubicBezTo>
                  <a:cubicBezTo>
                    <a:pt x="4995" y="326"/>
                    <a:pt x="5812" y="611"/>
                    <a:pt x="6469" y="1185"/>
                  </a:cubicBezTo>
                  <a:cubicBezTo>
                    <a:pt x="5779" y="399"/>
                    <a:pt x="4818" y="0"/>
                    <a:pt x="3855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5716806" y="2200884"/>
              <a:ext cx="393356" cy="362276"/>
            </a:xfrm>
            <a:custGeom>
              <a:rect b="b" l="l" r="r" t="t"/>
              <a:pathLst>
                <a:path extrusionOk="0" h="5222" w="5670">
                  <a:moveTo>
                    <a:pt x="2843" y="1"/>
                  </a:moveTo>
                  <a:cubicBezTo>
                    <a:pt x="1614" y="1"/>
                    <a:pt x="513" y="867"/>
                    <a:pt x="278" y="2118"/>
                  </a:cubicBezTo>
                  <a:cubicBezTo>
                    <a:pt x="1" y="3532"/>
                    <a:pt x="923" y="4896"/>
                    <a:pt x="2338" y="5172"/>
                  </a:cubicBezTo>
                  <a:cubicBezTo>
                    <a:pt x="2506" y="5205"/>
                    <a:pt x="2673" y="5221"/>
                    <a:pt x="2838" y="5221"/>
                  </a:cubicBezTo>
                  <a:cubicBezTo>
                    <a:pt x="4061" y="5221"/>
                    <a:pt x="5149" y="4350"/>
                    <a:pt x="5393" y="3112"/>
                  </a:cubicBezTo>
                  <a:cubicBezTo>
                    <a:pt x="5670" y="1697"/>
                    <a:pt x="4747" y="324"/>
                    <a:pt x="3332" y="47"/>
                  </a:cubicBezTo>
                  <a:cubicBezTo>
                    <a:pt x="3168" y="16"/>
                    <a:pt x="3005" y="1"/>
                    <a:pt x="28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5712574" y="2191518"/>
              <a:ext cx="335706" cy="315587"/>
            </a:xfrm>
            <a:custGeom>
              <a:rect b="b" l="l" r="r" t="t"/>
              <a:pathLst>
                <a:path extrusionOk="0" h="4549" w="4839">
                  <a:moveTo>
                    <a:pt x="2903" y="0"/>
                  </a:moveTo>
                  <a:cubicBezTo>
                    <a:pt x="2236" y="0"/>
                    <a:pt x="1568" y="254"/>
                    <a:pt x="1056" y="766"/>
                  </a:cubicBezTo>
                  <a:cubicBezTo>
                    <a:pt x="0" y="1822"/>
                    <a:pt x="41" y="3544"/>
                    <a:pt x="1148" y="4549"/>
                  </a:cubicBezTo>
                  <a:cubicBezTo>
                    <a:pt x="216" y="3513"/>
                    <a:pt x="257" y="1935"/>
                    <a:pt x="1241" y="951"/>
                  </a:cubicBezTo>
                  <a:cubicBezTo>
                    <a:pt x="1750" y="441"/>
                    <a:pt x="2418" y="185"/>
                    <a:pt x="3088" y="185"/>
                  </a:cubicBezTo>
                  <a:cubicBezTo>
                    <a:pt x="3713" y="185"/>
                    <a:pt x="4339" y="408"/>
                    <a:pt x="4839" y="858"/>
                  </a:cubicBezTo>
                  <a:cubicBezTo>
                    <a:pt x="4321" y="288"/>
                    <a:pt x="3613" y="0"/>
                    <a:pt x="290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5838422" y="2267415"/>
              <a:ext cx="147283" cy="214854"/>
            </a:xfrm>
            <a:custGeom>
              <a:rect b="b" l="l" r="r" t="t"/>
              <a:pathLst>
                <a:path extrusionOk="0" h="3097" w="2123">
                  <a:moveTo>
                    <a:pt x="831" y="0"/>
                  </a:moveTo>
                  <a:cubicBezTo>
                    <a:pt x="800" y="0"/>
                    <a:pt x="780" y="10"/>
                    <a:pt x="759" y="31"/>
                  </a:cubicBezTo>
                  <a:cubicBezTo>
                    <a:pt x="749" y="51"/>
                    <a:pt x="739" y="72"/>
                    <a:pt x="739" y="92"/>
                  </a:cubicBezTo>
                  <a:lnTo>
                    <a:pt x="739" y="349"/>
                  </a:lnTo>
                  <a:cubicBezTo>
                    <a:pt x="636" y="379"/>
                    <a:pt x="544" y="410"/>
                    <a:pt x="462" y="461"/>
                  </a:cubicBezTo>
                  <a:cubicBezTo>
                    <a:pt x="380" y="502"/>
                    <a:pt x="308" y="554"/>
                    <a:pt x="257" y="615"/>
                  </a:cubicBezTo>
                  <a:cubicBezTo>
                    <a:pt x="196" y="677"/>
                    <a:pt x="155" y="748"/>
                    <a:pt x="124" y="820"/>
                  </a:cubicBezTo>
                  <a:cubicBezTo>
                    <a:pt x="93" y="902"/>
                    <a:pt x="83" y="974"/>
                    <a:pt x="83" y="1056"/>
                  </a:cubicBezTo>
                  <a:cubicBezTo>
                    <a:pt x="73" y="1230"/>
                    <a:pt x="134" y="1394"/>
                    <a:pt x="247" y="1528"/>
                  </a:cubicBezTo>
                  <a:cubicBezTo>
                    <a:pt x="380" y="1661"/>
                    <a:pt x="565" y="1753"/>
                    <a:pt x="759" y="1784"/>
                  </a:cubicBezTo>
                  <a:lnTo>
                    <a:pt x="1087" y="1845"/>
                  </a:lnTo>
                  <a:cubicBezTo>
                    <a:pt x="1180" y="1866"/>
                    <a:pt x="1251" y="1886"/>
                    <a:pt x="1313" y="1907"/>
                  </a:cubicBezTo>
                  <a:cubicBezTo>
                    <a:pt x="1354" y="1917"/>
                    <a:pt x="1395" y="1948"/>
                    <a:pt x="1436" y="1968"/>
                  </a:cubicBezTo>
                  <a:cubicBezTo>
                    <a:pt x="1467" y="1989"/>
                    <a:pt x="1487" y="2020"/>
                    <a:pt x="1487" y="2061"/>
                  </a:cubicBezTo>
                  <a:cubicBezTo>
                    <a:pt x="1487" y="2122"/>
                    <a:pt x="1446" y="2173"/>
                    <a:pt x="1364" y="2194"/>
                  </a:cubicBezTo>
                  <a:cubicBezTo>
                    <a:pt x="1262" y="2225"/>
                    <a:pt x="1159" y="2235"/>
                    <a:pt x="1057" y="2235"/>
                  </a:cubicBezTo>
                  <a:cubicBezTo>
                    <a:pt x="995" y="2235"/>
                    <a:pt x="944" y="2235"/>
                    <a:pt x="882" y="2214"/>
                  </a:cubicBezTo>
                  <a:cubicBezTo>
                    <a:pt x="841" y="2204"/>
                    <a:pt x="800" y="2184"/>
                    <a:pt x="770" y="2153"/>
                  </a:cubicBezTo>
                  <a:cubicBezTo>
                    <a:pt x="739" y="2143"/>
                    <a:pt x="718" y="2122"/>
                    <a:pt x="698" y="2091"/>
                  </a:cubicBezTo>
                  <a:lnTo>
                    <a:pt x="657" y="2050"/>
                  </a:lnTo>
                  <a:cubicBezTo>
                    <a:pt x="636" y="2030"/>
                    <a:pt x="616" y="2020"/>
                    <a:pt x="595" y="2009"/>
                  </a:cubicBezTo>
                  <a:cubicBezTo>
                    <a:pt x="575" y="2009"/>
                    <a:pt x="554" y="1999"/>
                    <a:pt x="524" y="1999"/>
                  </a:cubicBezTo>
                  <a:lnTo>
                    <a:pt x="73" y="1999"/>
                  </a:lnTo>
                  <a:cubicBezTo>
                    <a:pt x="52" y="1999"/>
                    <a:pt x="42" y="2009"/>
                    <a:pt x="21" y="2020"/>
                  </a:cubicBezTo>
                  <a:cubicBezTo>
                    <a:pt x="11" y="2040"/>
                    <a:pt x="1" y="2061"/>
                    <a:pt x="1" y="2081"/>
                  </a:cubicBezTo>
                  <a:cubicBezTo>
                    <a:pt x="11" y="2153"/>
                    <a:pt x="21" y="2225"/>
                    <a:pt x="62" y="2286"/>
                  </a:cubicBezTo>
                  <a:cubicBezTo>
                    <a:pt x="93" y="2358"/>
                    <a:pt x="144" y="2430"/>
                    <a:pt x="206" y="2481"/>
                  </a:cubicBezTo>
                  <a:cubicBezTo>
                    <a:pt x="267" y="2542"/>
                    <a:pt x="349" y="2594"/>
                    <a:pt x="431" y="2635"/>
                  </a:cubicBezTo>
                  <a:cubicBezTo>
                    <a:pt x="524" y="2686"/>
                    <a:pt x="626" y="2727"/>
                    <a:pt x="729" y="2748"/>
                  </a:cubicBezTo>
                  <a:lnTo>
                    <a:pt x="729" y="3004"/>
                  </a:lnTo>
                  <a:cubicBezTo>
                    <a:pt x="729" y="3024"/>
                    <a:pt x="739" y="3055"/>
                    <a:pt x="749" y="3065"/>
                  </a:cubicBezTo>
                  <a:cubicBezTo>
                    <a:pt x="770" y="3086"/>
                    <a:pt x="790" y="3096"/>
                    <a:pt x="821" y="3096"/>
                  </a:cubicBezTo>
                  <a:lnTo>
                    <a:pt x="1262" y="3096"/>
                  </a:lnTo>
                  <a:cubicBezTo>
                    <a:pt x="1292" y="3096"/>
                    <a:pt x="1313" y="3086"/>
                    <a:pt x="1333" y="3065"/>
                  </a:cubicBezTo>
                  <a:cubicBezTo>
                    <a:pt x="1354" y="3055"/>
                    <a:pt x="1364" y="3024"/>
                    <a:pt x="1354" y="3004"/>
                  </a:cubicBezTo>
                  <a:lnTo>
                    <a:pt x="1354" y="2758"/>
                  </a:lnTo>
                  <a:cubicBezTo>
                    <a:pt x="1467" y="2748"/>
                    <a:pt x="1569" y="2717"/>
                    <a:pt x="1672" y="2676"/>
                  </a:cubicBezTo>
                  <a:cubicBezTo>
                    <a:pt x="1754" y="2635"/>
                    <a:pt x="1836" y="2583"/>
                    <a:pt x="1908" y="2522"/>
                  </a:cubicBezTo>
                  <a:cubicBezTo>
                    <a:pt x="1969" y="2460"/>
                    <a:pt x="2020" y="2389"/>
                    <a:pt x="2061" y="2307"/>
                  </a:cubicBezTo>
                  <a:cubicBezTo>
                    <a:pt x="2102" y="2225"/>
                    <a:pt x="2123" y="2132"/>
                    <a:pt x="2113" y="2040"/>
                  </a:cubicBezTo>
                  <a:cubicBezTo>
                    <a:pt x="2123" y="1948"/>
                    <a:pt x="2102" y="1856"/>
                    <a:pt x="2072" y="1763"/>
                  </a:cubicBezTo>
                  <a:cubicBezTo>
                    <a:pt x="2041" y="1681"/>
                    <a:pt x="1990" y="1610"/>
                    <a:pt x="1928" y="1558"/>
                  </a:cubicBezTo>
                  <a:cubicBezTo>
                    <a:pt x="1856" y="1497"/>
                    <a:pt x="1785" y="1446"/>
                    <a:pt x="1692" y="1415"/>
                  </a:cubicBezTo>
                  <a:cubicBezTo>
                    <a:pt x="1590" y="1364"/>
                    <a:pt x="1477" y="1333"/>
                    <a:pt x="1364" y="1312"/>
                  </a:cubicBezTo>
                  <a:lnTo>
                    <a:pt x="1046" y="1251"/>
                  </a:lnTo>
                  <a:cubicBezTo>
                    <a:pt x="985" y="1241"/>
                    <a:pt x="913" y="1220"/>
                    <a:pt x="852" y="1189"/>
                  </a:cubicBezTo>
                  <a:cubicBezTo>
                    <a:pt x="811" y="1179"/>
                    <a:pt x="770" y="1159"/>
                    <a:pt x="739" y="1128"/>
                  </a:cubicBezTo>
                  <a:cubicBezTo>
                    <a:pt x="718" y="1107"/>
                    <a:pt x="708" y="1077"/>
                    <a:pt x="708" y="1046"/>
                  </a:cubicBezTo>
                  <a:cubicBezTo>
                    <a:pt x="708" y="1015"/>
                    <a:pt x="718" y="984"/>
                    <a:pt x="739" y="964"/>
                  </a:cubicBezTo>
                  <a:cubicBezTo>
                    <a:pt x="759" y="933"/>
                    <a:pt x="780" y="923"/>
                    <a:pt x="811" y="902"/>
                  </a:cubicBezTo>
                  <a:cubicBezTo>
                    <a:pt x="841" y="892"/>
                    <a:pt x="882" y="882"/>
                    <a:pt x="913" y="882"/>
                  </a:cubicBezTo>
                  <a:cubicBezTo>
                    <a:pt x="954" y="872"/>
                    <a:pt x="1005" y="872"/>
                    <a:pt x="1046" y="872"/>
                  </a:cubicBezTo>
                  <a:cubicBezTo>
                    <a:pt x="1098" y="872"/>
                    <a:pt x="1149" y="872"/>
                    <a:pt x="1190" y="892"/>
                  </a:cubicBezTo>
                  <a:cubicBezTo>
                    <a:pt x="1231" y="902"/>
                    <a:pt x="1262" y="913"/>
                    <a:pt x="1292" y="933"/>
                  </a:cubicBezTo>
                  <a:cubicBezTo>
                    <a:pt x="1323" y="943"/>
                    <a:pt x="1344" y="964"/>
                    <a:pt x="1364" y="984"/>
                  </a:cubicBezTo>
                  <a:cubicBezTo>
                    <a:pt x="1374" y="1005"/>
                    <a:pt x="1385" y="1015"/>
                    <a:pt x="1395" y="1015"/>
                  </a:cubicBezTo>
                  <a:cubicBezTo>
                    <a:pt x="1415" y="1036"/>
                    <a:pt x="1426" y="1046"/>
                    <a:pt x="1456" y="1056"/>
                  </a:cubicBezTo>
                  <a:cubicBezTo>
                    <a:pt x="1477" y="1066"/>
                    <a:pt x="1508" y="1077"/>
                    <a:pt x="1528" y="1077"/>
                  </a:cubicBezTo>
                  <a:lnTo>
                    <a:pt x="1979" y="1077"/>
                  </a:lnTo>
                  <a:cubicBezTo>
                    <a:pt x="2000" y="1077"/>
                    <a:pt x="2020" y="1066"/>
                    <a:pt x="2031" y="1046"/>
                  </a:cubicBezTo>
                  <a:cubicBezTo>
                    <a:pt x="2041" y="1036"/>
                    <a:pt x="2051" y="1015"/>
                    <a:pt x="2051" y="995"/>
                  </a:cubicBezTo>
                  <a:cubicBezTo>
                    <a:pt x="2051" y="933"/>
                    <a:pt x="2031" y="872"/>
                    <a:pt x="2000" y="810"/>
                  </a:cubicBezTo>
                  <a:cubicBezTo>
                    <a:pt x="1959" y="748"/>
                    <a:pt x="1908" y="687"/>
                    <a:pt x="1856" y="625"/>
                  </a:cubicBezTo>
                  <a:cubicBezTo>
                    <a:pt x="1795" y="564"/>
                    <a:pt x="1723" y="513"/>
                    <a:pt x="1641" y="472"/>
                  </a:cubicBezTo>
                  <a:cubicBezTo>
                    <a:pt x="1549" y="420"/>
                    <a:pt x="1456" y="390"/>
                    <a:pt x="1364" y="369"/>
                  </a:cubicBezTo>
                  <a:lnTo>
                    <a:pt x="1364" y="92"/>
                  </a:lnTo>
                  <a:cubicBezTo>
                    <a:pt x="1364" y="72"/>
                    <a:pt x="1354" y="51"/>
                    <a:pt x="1344" y="31"/>
                  </a:cubicBezTo>
                  <a:cubicBezTo>
                    <a:pt x="1323" y="10"/>
                    <a:pt x="1303" y="0"/>
                    <a:pt x="1272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5832733" y="2262420"/>
              <a:ext cx="146589" cy="213397"/>
            </a:xfrm>
            <a:custGeom>
              <a:rect b="b" l="l" r="r" t="t"/>
              <a:pathLst>
                <a:path extrusionOk="0" h="3076" w="2113">
                  <a:moveTo>
                    <a:pt x="821" y="0"/>
                  </a:moveTo>
                  <a:cubicBezTo>
                    <a:pt x="790" y="0"/>
                    <a:pt x="770" y="11"/>
                    <a:pt x="749" y="31"/>
                  </a:cubicBezTo>
                  <a:cubicBezTo>
                    <a:pt x="739" y="41"/>
                    <a:pt x="729" y="72"/>
                    <a:pt x="729" y="93"/>
                  </a:cubicBezTo>
                  <a:lnTo>
                    <a:pt x="729" y="349"/>
                  </a:lnTo>
                  <a:cubicBezTo>
                    <a:pt x="636" y="369"/>
                    <a:pt x="534" y="410"/>
                    <a:pt x="452" y="451"/>
                  </a:cubicBezTo>
                  <a:cubicBezTo>
                    <a:pt x="380" y="503"/>
                    <a:pt x="308" y="554"/>
                    <a:pt x="247" y="615"/>
                  </a:cubicBezTo>
                  <a:cubicBezTo>
                    <a:pt x="196" y="677"/>
                    <a:pt x="144" y="749"/>
                    <a:pt x="124" y="820"/>
                  </a:cubicBezTo>
                  <a:cubicBezTo>
                    <a:pt x="93" y="892"/>
                    <a:pt x="83" y="964"/>
                    <a:pt x="83" y="1036"/>
                  </a:cubicBezTo>
                  <a:cubicBezTo>
                    <a:pt x="73" y="1210"/>
                    <a:pt x="124" y="1374"/>
                    <a:pt x="237" y="1507"/>
                  </a:cubicBezTo>
                  <a:cubicBezTo>
                    <a:pt x="380" y="1641"/>
                    <a:pt x="565" y="1733"/>
                    <a:pt x="749" y="1764"/>
                  </a:cubicBezTo>
                  <a:cubicBezTo>
                    <a:pt x="882" y="1794"/>
                    <a:pt x="985" y="1815"/>
                    <a:pt x="1077" y="1835"/>
                  </a:cubicBezTo>
                  <a:cubicBezTo>
                    <a:pt x="1159" y="1846"/>
                    <a:pt x="1231" y="1866"/>
                    <a:pt x="1313" y="1887"/>
                  </a:cubicBezTo>
                  <a:cubicBezTo>
                    <a:pt x="1354" y="1907"/>
                    <a:pt x="1395" y="1928"/>
                    <a:pt x="1436" y="1948"/>
                  </a:cubicBezTo>
                  <a:cubicBezTo>
                    <a:pt x="1467" y="1969"/>
                    <a:pt x="1477" y="2010"/>
                    <a:pt x="1477" y="2040"/>
                  </a:cubicBezTo>
                  <a:cubicBezTo>
                    <a:pt x="1477" y="2102"/>
                    <a:pt x="1436" y="2153"/>
                    <a:pt x="1364" y="2184"/>
                  </a:cubicBezTo>
                  <a:cubicBezTo>
                    <a:pt x="1262" y="2215"/>
                    <a:pt x="1159" y="2225"/>
                    <a:pt x="1057" y="2225"/>
                  </a:cubicBezTo>
                  <a:cubicBezTo>
                    <a:pt x="995" y="2225"/>
                    <a:pt x="944" y="2215"/>
                    <a:pt x="882" y="2194"/>
                  </a:cubicBezTo>
                  <a:cubicBezTo>
                    <a:pt x="841" y="2184"/>
                    <a:pt x="800" y="2163"/>
                    <a:pt x="770" y="2143"/>
                  </a:cubicBezTo>
                  <a:cubicBezTo>
                    <a:pt x="739" y="2122"/>
                    <a:pt x="718" y="2102"/>
                    <a:pt x="698" y="2071"/>
                  </a:cubicBezTo>
                  <a:cubicBezTo>
                    <a:pt x="677" y="2061"/>
                    <a:pt x="657" y="2040"/>
                    <a:pt x="657" y="2030"/>
                  </a:cubicBezTo>
                  <a:cubicBezTo>
                    <a:pt x="636" y="2020"/>
                    <a:pt x="616" y="2010"/>
                    <a:pt x="595" y="1999"/>
                  </a:cubicBezTo>
                  <a:cubicBezTo>
                    <a:pt x="581" y="1992"/>
                    <a:pt x="561" y="1985"/>
                    <a:pt x="544" y="1985"/>
                  </a:cubicBezTo>
                  <a:cubicBezTo>
                    <a:pt x="536" y="1985"/>
                    <a:pt x="530" y="1986"/>
                    <a:pt x="524" y="1989"/>
                  </a:cubicBezTo>
                  <a:lnTo>
                    <a:pt x="73" y="1989"/>
                  </a:lnTo>
                  <a:cubicBezTo>
                    <a:pt x="52" y="1989"/>
                    <a:pt x="42" y="1989"/>
                    <a:pt x="21" y="2010"/>
                  </a:cubicBezTo>
                  <a:cubicBezTo>
                    <a:pt x="11" y="2020"/>
                    <a:pt x="1" y="2040"/>
                    <a:pt x="1" y="2061"/>
                  </a:cubicBezTo>
                  <a:cubicBezTo>
                    <a:pt x="1" y="2133"/>
                    <a:pt x="21" y="2204"/>
                    <a:pt x="62" y="2266"/>
                  </a:cubicBezTo>
                  <a:cubicBezTo>
                    <a:pt x="93" y="2338"/>
                    <a:pt x="144" y="2409"/>
                    <a:pt x="206" y="2461"/>
                  </a:cubicBezTo>
                  <a:cubicBezTo>
                    <a:pt x="267" y="2522"/>
                    <a:pt x="349" y="2584"/>
                    <a:pt x="431" y="2625"/>
                  </a:cubicBezTo>
                  <a:cubicBezTo>
                    <a:pt x="524" y="2676"/>
                    <a:pt x="626" y="2707"/>
                    <a:pt x="729" y="2727"/>
                  </a:cubicBezTo>
                  <a:lnTo>
                    <a:pt x="729" y="2984"/>
                  </a:lnTo>
                  <a:cubicBezTo>
                    <a:pt x="729" y="3014"/>
                    <a:pt x="739" y="3035"/>
                    <a:pt x="749" y="3055"/>
                  </a:cubicBezTo>
                  <a:cubicBezTo>
                    <a:pt x="770" y="3066"/>
                    <a:pt x="790" y="3076"/>
                    <a:pt x="821" y="3076"/>
                  </a:cubicBezTo>
                  <a:lnTo>
                    <a:pt x="1262" y="3076"/>
                  </a:lnTo>
                  <a:cubicBezTo>
                    <a:pt x="1313" y="3076"/>
                    <a:pt x="1354" y="3035"/>
                    <a:pt x="1354" y="2984"/>
                  </a:cubicBezTo>
                  <a:lnTo>
                    <a:pt x="1354" y="2748"/>
                  </a:lnTo>
                  <a:cubicBezTo>
                    <a:pt x="1467" y="2727"/>
                    <a:pt x="1569" y="2697"/>
                    <a:pt x="1661" y="2655"/>
                  </a:cubicBezTo>
                  <a:cubicBezTo>
                    <a:pt x="1754" y="2614"/>
                    <a:pt x="1836" y="2563"/>
                    <a:pt x="1908" y="2502"/>
                  </a:cubicBezTo>
                  <a:cubicBezTo>
                    <a:pt x="1969" y="2440"/>
                    <a:pt x="2020" y="2368"/>
                    <a:pt x="2061" y="2286"/>
                  </a:cubicBezTo>
                  <a:cubicBezTo>
                    <a:pt x="2102" y="2204"/>
                    <a:pt x="2113" y="2112"/>
                    <a:pt x="2113" y="2020"/>
                  </a:cubicBezTo>
                  <a:cubicBezTo>
                    <a:pt x="2113" y="1928"/>
                    <a:pt x="2102" y="1835"/>
                    <a:pt x="2072" y="1743"/>
                  </a:cubicBezTo>
                  <a:cubicBezTo>
                    <a:pt x="2041" y="1671"/>
                    <a:pt x="1990" y="1600"/>
                    <a:pt x="1928" y="1538"/>
                  </a:cubicBezTo>
                  <a:cubicBezTo>
                    <a:pt x="1856" y="1477"/>
                    <a:pt x="1785" y="1425"/>
                    <a:pt x="1692" y="1395"/>
                  </a:cubicBezTo>
                  <a:cubicBezTo>
                    <a:pt x="1590" y="1354"/>
                    <a:pt x="1477" y="1323"/>
                    <a:pt x="1364" y="1302"/>
                  </a:cubicBezTo>
                  <a:lnTo>
                    <a:pt x="1046" y="1231"/>
                  </a:lnTo>
                  <a:cubicBezTo>
                    <a:pt x="985" y="1220"/>
                    <a:pt x="913" y="1200"/>
                    <a:pt x="852" y="1179"/>
                  </a:cubicBezTo>
                  <a:cubicBezTo>
                    <a:pt x="811" y="1169"/>
                    <a:pt x="770" y="1138"/>
                    <a:pt x="739" y="1118"/>
                  </a:cubicBezTo>
                  <a:cubicBezTo>
                    <a:pt x="718" y="1087"/>
                    <a:pt x="708" y="1056"/>
                    <a:pt x="708" y="1026"/>
                  </a:cubicBezTo>
                  <a:cubicBezTo>
                    <a:pt x="708" y="995"/>
                    <a:pt x="718" y="964"/>
                    <a:pt x="739" y="944"/>
                  </a:cubicBezTo>
                  <a:cubicBezTo>
                    <a:pt x="749" y="923"/>
                    <a:pt x="780" y="903"/>
                    <a:pt x="811" y="892"/>
                  </a:cubicBezTo>
                  <a:cubicBezTo>
                    <a:pt x="841" y="872"/>
                    <a:pt x="882" y="872"/>
                    <a:pt x="913" y="861"/>
                  </a:cubicBezTo>
                  <a:cubicBezTo>
                    <a:pt x="954" y="851"/>
                    <a:pt x="995" y="851"/>
                    <a:pt x="1046" y="851"/>
                  </a:cubicBezTo>
                  <a:cubicBezTo>
                    <a:pt x="1098" y="851"/>
                    <a:pt x="1149" y="861"/>
                    <a:pt x="1190" y="872"/>
                  </a:cubicBezTo>
                  <a:cubicBezTo>
                    <a:pt x="1231" y="882"/>
                    <a:pt x="1262" y="903"/>
                    <a:pt x="1292" y="913"/>
                  </a:cubicBezTo>
                  <a:cubicBezTo>
                    <a:pt x="1323" y="933"/>
                    <a:pt x="1344" y="944"/>
                    <a:pt x="1364" y="964"/>
                  </a:cubicBezTo>
                  <a:lnTo>
                    <a:pt x="1395" y="995"/>
                  </a:lnTo>
                  <a:cubicBezTo>
                    <a:pt x="1405" y="1015"/>
                    <a:pt x="1426" y="1036"/>
                    <a:pt x="1446" y="1046"/>
                  </a:cubicBezTo>
                  <a:cubicBezTo>
                    <a:pt x="1477" y="1056"/>
                    <a:pt x="1497" y="1056"/>
                    <a:pt x="1528" y="1056"/>
                  </a:cubicBezTo>
                  <a:lnTo>
                    <a:pt x="1979" y="1056"/>
                  </a:lnTo>
                  <a:cubicBezTo>
                    <a:pt x="2000" y="1056"/>
                    <a:pt x="2010" y="1046"/>
                    <a:pt x="2031" y="1036"/>
                  </a:cubicBezTo>
                  <a:cubicBezTo>
                    <a:pt x="2041" y="1015"/>
                    <a:pt x="2051" y="995"/>
                    <a:pt x="2051" y="985"/>
                  </a:cubicBezTo>
                  <a:cubicBezTo>
                    <a:pt x="2041" y="913"/>
                    <a:pt x="2031" y="851"/>
                    <a:pt x="1990" y="800"/>
                  </a:cubicBezTo>
                  <a:cubicBezTo>
                    <a:pt x="1959" y="728"/>
                    <a:pt x="1908" y="667"/>
                    <a:pt x="1856" y="615"/>
                  </a:cubicBezTo>
                  <a:cubicBezTo>
                    <a:pt x="1785" y="554"/>
                    <a:pt x="1713" y="492"/>
                    <a:pt x="1641" y="451"/>
                  </a:cubicBezTo>
                  <a:cubicBezTo>
                    <a:pt x="1549" y="410"/>
                    <a:pt x="1456" y="369"/>
                    <a:pt x="1364" y="349"/>
                  </a:cubicBezTo>
                  <a:lnTo>
                    <a:pt x="1364" y="93"/>
                  </a:lnTo>
                  <a:cubicBezTo>
                    <a:pt x="1364" y="72"/>
                    <a:pt x="1354" y="41"/>
                    <a:pt x="1333" y="31"/>
                  </a:cubicBezTo>
                  <a:cubicBezTo>
                    <a:pt x="1323" y="11"/>
                    <a:pt x="1292" y="0"/>
                    <a:pt x="1272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5752395" y="2529794"/>
              <a:ext cx="194181" cy="88453"/>
            </a:xfrm>
            <a:custGeom>
              <a:rect b="b" l="l" r="r" t="t"/>
              <a:pathLst>
                <a:path extrusionOk="0" h="1275" w="2799">
                  <a:moveTo>
                    <a:pt x="1794" y="1"/>
                  </a:moveTo>
                  <a:cubicBezTo>
                    <a:pt x="1661" y="32"/>
                    <a:pt x="1528" y="83"/>
                    <a:pt x="1405" y="144"/>
                  </a:cubicBezTo>
                  <a:cubicBezTo>
                    <a:pt x="1159" y="288"/>
                    <a:pt x="1097" y="360"/>
                    <a:pt x="861" y="503"/>
                  </a:cubicBezTo>
                  <a:cubicBezTo>
                    <a:pt x="730" y="597"/>
                    <a:pt x="581" y="648"/>
                    <a:pt x="423" y="648"/>
                  </a:cubicBezTo>
                  <a:cubicBezTo>
                    <a:pt x="409" y="648"/>
                    <a:pt x="394" y="648"/>
                    <a:pt x="380" y="647"/>
                  </a:cubicBezTo>
                  <a:lnTo>
                    <a:pt x="0" y="975"/>
                  </a:lnTo>
                  <a:cubicBezTo>
                    <a:pt x="164" y="1047"/>
                    <a:pt x="328" y="1098"/>
                    <a:pt x="503" y="1149"/>
                  </a:cubicBezTo>
                  <a:cubicBezTo>
                    <a:pt x="646" y="1180"/>
                    <a:pt x="800" y="1211"/>
                    <a:pt x="943" y="1231"/>
                  </a:cubicBezTo>
                  <a:cubicBezTo>
                    <a:pt x="1078" y="1256"/>
                    <a:pt x="1220" y="1275"/>
                    <a:pt x="1358" y="1275"/>
                  </a:cubicBezTo>
                  <a:cubicBezTo>
                    <a:pt x="1387" y="1275"/>
                    <a:pt x="1417" y="1274"/>
                    <a:pt x="1446" y="1272"/>
                  </a:cubicBezTo>
                  <a:cubicBezTo>
                    <a:pt x="1641" y="1262"/>
                    <a:pt x="1825" y="1211"/>
                    <a:pt x="2010" y="1149"/>
                  </a:cubicBezTo>
                  <a:cubicBezTo>
                    <a:pt x="2235" y="1088"/>
                    <a:pt x="2440" y="985"/>
                    <a:pt x="2625" y="852"/>
                  </a:cubicBezTo>
                  <a:cubicBezTo>
                    <a:pt x="2645" y="831"/>
                    <a:pt x="2799" y="729"/>
                    <a:pt x="2799" y="698"/>
                  </a:cubicBezTo>
                  <a:cubicBezTo>
                    <a:pt x="2799" y="678"/>
                    <a:pt x="2767" y="672"/>
                    <a:pt x="2725" y="672"/>
                  </a:cubicBezTo>
                  <a:cubicBezTo>
                    <a:pt x="2658" y="672"/>
                    <a:pt x="2564" y="688"/>
                    <a:pt x="2532" y="688"/>
                  </a:cubicBezTo>
                  <a:cubicBezTo>
                    <a:pt x="2510" y="688"/>
                    <a:pt x="2488" y="688"/>
                    <a:pt x="2466" y="688"/>
                  </a:cubicBezTo>
                  <a:cubicBezTo>
                    <a:pt x="1721" y="688"/>
                    <a:pt x="1528" y="521"/>
                    <a:pt x="1548" y="442"/>
                  </a:cubicBezTo>
                  <a:cubicBezTo>
                    <a:pt x="1569" y="349"/>
                    <a:pt x="1794" y="185"/>
                    <a:pt x="1825" y="93"/>
                  </a:cubicBezTo>
                  <a:cubicBezTo>
                    <a:pt x="1846" y="32"/>
                    <a:pt x="1835" y="1"/>
                    <a:pt x="1794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5169915" y="2252291"/>
              <a:ext cx="347153" cy="338758"/>
            </a:xfrm>
            <a:custGeom>
              <a:rect b="b" l="l" r="r" t="t"/>
              <a:pathLst>
                <a:path extrusionOk="0" h="4883" w="5004">
                  <a:moveTo>
                    <a:pt x="991" y="1"/>
                  </a:moveTo>
                  <a:cubicBezTo>
                    <a:pt x="985" y="1"/>
                    <a:pt x="979" y="1"/>
                    <a:pt x="974" y="3"/>
                  </a:cubicBezTo>
                  <a:cubicBezTo>
                    <a:pt x="0" y="290"/>
                    <a:pt x="41" y="956"/>
                    <a:pt x="236" y="1428"/>
                  </a:cubicBezTo>
                  <a:cubicBezTo>
                    <a:pt x="328" y="1602"/>
                    <a:pt x="451" y="1756"/>
                    <a:pt x="605" y="1879"/>
                  </a:cubicBezTo>
                  <a:cubicBezTo>
                    <a:pt x="1425" y="2627"/>
                    <a:pt x="2204" y="3417"/>
                    <a:pt x="3055" y="4124"/>
                  </a:cubicBezTo>
                  <a:cubicBezTo>
                    <a:pt x="3199" y="4237"/>
                    <a:pt x="3342" y="4360"/>
                    <a:pt x="3496" y="4462"/>
                  </a:cubicBezTo>
                  <a:cubicBezTo>
                    <a:pt x="3588" y="4524"/>
                    <a:pt x="3947" y="4801"/>
                    <a:pt x="4265" y="4883"/>
                  </a:cubicBezTo>
                  <a:cubicBezTo>
                    <a:pt x="4347" y="4883"/>
                    <a:pt x="4429" y="4801"/>
                    <a:pt x="4511" y="4698"/>
                  </a:cubicBezTo>
                  <a:cubicBezTo>
                    <a:pt x="4614" y="4554"/>
                    <a:pt x="4716" y="4360"/>
                    <a:pt x="4747" y="4319"/>
                  </a:cubicBezTo>
                  <a:cubicBezTo>
                    <a:pt x="5003" y="3950"/>
                    <a:pt x="4778" y="3601"/>
                    <a:pt x="4644" y="3458"/>
                  </a:cubicBezTo>
                  <a:cubicBezTo>
                    <a:pt x="4624" y="3427"/>
                    <a:pt x="4603" y="3406"/>
                    <a:pt x="4573" y="3386"/>
                  </a:cubicBezTo>
                  <a:cubicBezTo>
                    <a:pt x="4562" y="3365"/>
                    <a:pt x="4552" y="3345"/>
                    <a:pt x="4532" y="3324"/>
                  </a:cubicBezTo>
                  <a:cubicBezTo>
                    <a:pt x="3947" y="2555"/>
                    <a:pt x="3127" y="1869"/>
                    <a:pt x="2625" y="1377"/>
                  </a:cubicBezTo>
                  <a:cubicBezTo>
                    <a:pt x="2405" y="1147"/>
                    <a:pt x="1230" y="1"/>
                    <a:pt x="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5425219" y="2491430"/>
              <a:ext cx="362762" cy="126748"/>
            </a:xfrm>
            <a:custGeom>
              <a:rect b="b" l="l" r="r" t="t"/>
              <a:pathLst>
                <a:path extrusionOk="0" h="1827" w="5229">
                  <a:moveTo>
                    <a:pt x="852" y="0"/>
                  </a:moveTo>
                  <a:cubicBezTo>
                    <a:pt x="852" y="0"/>
                    <a:pt x="216" y="93"/>
                    <a:pt x="31" y="585"/>
                  </a:cubicBezTo>
                  <a:cubicBezTo>
                    <a:pt x="11" y="646"/>
                    <a:pt x="1" y="708"/>
                    <a:pt x="1" y="769"/>
                  </a:cubicBezTo>
                  <a:cubicBezTo>
                    <a:pt x="1" y="779"/>
                    <a:pt x="1" y="800"/>
                    <a:pt x="1" y="810"/>
                  </a:cubicBezTo>
                  <a:cubicBezTo>
                    <a:pt x="31" y="1149"/>
                    <a:pt x="390" y="1354"/>
                    <a:pt x="462" y="1395"/>
                  </a:cubicBezTo>
                  <a:cubicBezTo>
                    <a:pt x="503" y="1405"/>
                    <a:pt x="544" y="1425"/>
                    <a:pt x="585" y="1436"/>
                  </a:cubicBezTo>
                  <a:cubicBezTo>
                    <a:pt x="1415" y="1723"/>
                    <a:pt x="2307" y="1784"/>
                    <a:pt x="3148" y="1805"/>
                  </a:cubicBezTo>
                  <a:cubicBezTo>
                    <a:pt x="3695" y="1823"/>
                    <a:pt x="4320" y="1827"/>
                    <a:pt x="4733" y="1827"/>
                  </a:cubicBezTo>
                  <a:cubicBezTo>
                    <a:pt x="5007" y="1827"/>
                    <a:pt x="5188" y="1825"/>
                    <a:pt x="5188" y="1825"/>
                  </a:cubicBezTo>
                  <a:lnTo>
                    <a:pt x="5198" y="1692"/>
                  </a:lnTo>
                  <a:lnTo>
                    <a:pt x="5229" y="1190"/>
                  </a:lnTo>
                  <a:cubicBezTo>
                    <a:pt x="5229" y="1190"/>
                    <a:pt x="3045" y="667"/>
                    <a:pt x="2092" y="287"/>
                  </a:cubicBezTo>
                  <a:cubicBezTo>
                    <a:pt x="1733" y="134"/>
                    <a:pt x="1354" y="41"/>
                    <a:pt x="964" y="11"/>
                  </a:cubicBezTo>
                  <a:cubicBezTo>
                    <a:pt x="923" y="11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5176992" y="2300091"/>
              <a:ext cx="608904" cy="318084"/>
            </a:xfrm>
            <a:custGeom>
              <a:rect b="b" l="l" r="r" t="t"/>
              <a:pathLst>
                <a:path extrusionOk="0" h="4585" w="8777">
                  <a:moveTo>
                    <a:pt x="52" y="1"/>
                  </a:moveTo>
                  <a:cubicBezTo>
                    <a:pt x="1" y="113"/>
                    <a:pt x="32" y="370"/>
                    <a:pt x="52" y="483"/>
                  </a:cubicBezTo>
                  <a:cubicBezTo>
                    <a:pt x="83" y="595"/>
                    <a:pt x="165" y="872"/>
                    <a:pt x="278" y="975"/>
                  </a:cubicBezTo>
                  <a:cubicBezTo>
                    <a:pt x="1026" y="1641"/>
                    <a:pt x="2759" y="3363"/>
                    <a:pt x="3404" y="3773"/>
                  </a:cubicBezTo>
                  <a:cubicBezTo>
                    <a:pt x="3486" y="3835"/>
                    <a:pt x="3845" y="4112"/>
                    <a:pt x="4173" y="4194"/>
                  </a:cubicBezTo>
                  <a:cubicBezTo>
                    <a:pt x="4993" y="4481"/>
                    <a:pt x="5885" y="4542"/>
                    <a:pt x="6726" y="4563"/>
                  </a:cubicBezTo>
                  <a:cubicBezTo>
                    <a:pt x="7273" y="4581"/>
                    <a:pt x="7898" y="4585"/>
                    <a:pt x="8311" y="4585"/>
                  </a:cubicBezTo>
                  <a:cubicBezTo>
                    <a:pt x="8585" y="4585"/>
                    <a:pt x="8766" y="4583"/>
                    <a:pt x="8766" y="4583"/>
                  </a:cubicBezTo>
                  <a:lnTo>
                    <a:pt x="8776" y="4450"/>
                  </a:lnTo>
                  <a:cubicBezTo>
                    <a:pt x="8048" y="4409"/>
                    <a:pt x="5116" y="4204"/>
                    <a:pt x="4399" y="4009"/>
                  </a:cubicBezTo>
                  <a:cubicBezTo>
                    <a:pt x="4368" y="4009"/>
                    <a:pt x="4337" y="3999"/>
                    <a:pt x="4296" y="3978"/>
                  </a:cubicBezTo>
                  <a:cubicBezTo>
                    <a:pt x="4040" y="3876"/>
                    <a:pt x="3804" y="3742"/>
                    <a:pt x="3579" y="3568"/>
                  </a:cubicBezTo>
                  <a:cubicBezTo>
                    <a:pt x="3384" y="3414"/>
                    <a:pt x="3189" y="3240"/>
                    <a:pt x="3015" y="3056"/>
                  </a:cubicBezTo>
                  <a:cubicBezTo>
                    <a:pt x="2584" y="2625"/>
                    <a:pt x="739" y="934"/>
                    <a:pt x="452" y="688"/>
                  </a:cubicBezTo>
                  <a:cubicBezTo>
                    <a:pt x="278" y="483"/>
                    <a:pt x="144" y="247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8519708" y="1497341"/>
              <a:ext cx="239066" cy="364149"/>
            </a:xfrm>
            <a:custGeom>
              <a:rect b="b" l="l" r="r" t="t"/>
              <a:pathLst>
                <a:path extrusionOk="0" h="5249" w="3446">
                  <a:moveTo>
                    <a:pt x="1487" y="0"/>
                  </a:moveTo>
                  <a:cubicBezTo>
                    <a:pt x="1446" y="0"/>
                    <a:pt x="1405" y="10"/>
                    <a:pt x="1374" y="41"/>
                  </a:cubicBezTo>
                  <a:cubicBezTo>
                    <a:pt x="1344" y="72"/>
                    <a:pt x="1333" y="113"/>
                    <a:pt x="1333" y="154"/>
                  </a:cubicBezTo>
                  <a:lnTo>
                    <a:pt x="1333" y="554"/>
                  </a:lnTo>
                  <a:cubicBezTo>
                    <a:pt x="1159" y="584"/>
                    <a:pt x="1005" y="636"/>
                    <a:pt x="852" y="708"/>
                  </a:cubicBezTo>
                  <a:cubicBezTo>
                    <a:pt x="708" y="769"/>
                    <a:pt x="575" y="851"/>
                    <a:pt x="462" y="964"/>
                  </a:cubicBezTo>
                  <a:cubicBezTo>
                    <a:pt x="360" y="1056"/>
                    <a:pt x="278" y="1179"/>
                    <a:pt x="216" y="1302"/>
                  </a:cubicBezTo>
                  <a:cubicBezTo>
                    <a:pt x="154" y="1435"/>
                    <a:pt x="124" y="1579"/>
                    <a:pt x="124" y="1733"/>
                  </a:cubicBezTo>
                  <a:cubicBezTo>
                    <a:pt x="124" y="1886"/>
                    <a:pt x="144" y="2030"/>
                    <a:pt x="195" y="2184"/>
                  </a:cubicBezTo>
                  <a:cubicBezTo>
                    <a:pt x="247" y="2307"/>
                    <a:pt x="319" y="2419"/>
                    <a:pt x="421" y="2512"/>
                  </a:cubicBezTo>
                  <a:cubicBezTo>
                    <a:pt x="524" y="2614"/>
                    <a:pt x="647" y="2686"/>
                    <a:pt x="790" y="2748"/>
                  </a:cubicBezTo>
                  <a:cubicBezTo>
                    <a:pt x="954" y="2819"/>
                    <a:pt x="1128" y="2871"/>
                    <a:pt x="1313" y="2912"/>
                  </a:cubicBezTo>
                  <a:cubicBezTo>
                    <a:pt x="1528" y="2963"/>
                    <a:pt x="1723" y="3004"/>
                    <a:pt x="1887" y="3045"/>
                  </a:cubicBezTo>
                  <a:cubicBezTo>
                    <a:pt x="2031" y="3065"/>
                    <a:pt x="2164" y="3106"/>
                    <a:pt x="2307" y="3147"/>
                  </a:cubicBezTo>
                  <a:cubicBezTo>
                    <a:pt x="2400" y="3178"/>
                    <a:pt x="2492" y="3229"/>
                    <a:pt x="2564" y="3291"/>
                  </a:cubicBezTo>
                  <a:cubicBezTo>
                    <a:pt x="2615" y="3342"/>
                    <a:pt x="2646" y="3424"/>
                    <a:pt x="2646" y="3506"/>
                  </a:cubicBezTo>
                  <a:cubicBezTo>
                    <a:pt x="2646" y="3588"/>
                    <a:pt x="2625" y="3660"/>
                    <a:pt x="2574" y="3732"/>
                  </a:cubicBezTo>
                  <a:cubicBezTo>
                    <a:pt x="2512" y="3793"/>
                    <a:pt x="2441" y="3844"/>
                    <a:pt x="2369" y="3875"/>
                  </a:cubicBezTo>
                  <a:cubicBezTo>
                    <a:pt x="2277" y="3926"/>
                    <a:pt x="2174" y="3947"/>
                    <a:pt x="2072" y="3967"/>
                  </a:cubicBezTo>
                  <a:cubicBezTo>
                    <a:pt x="1989" y="3982"/>
                    <a:pt x="1906" y="3992"/>
                    <a:pt x="1824" y="3992"/>
                  </a:cubicBezTo>
                  <a:cubicBezTo>
                    <a:pt x="1794" y="3992"/>
                    <a:pt x="1763" y="3991"/>
                    <a:pt x="1733" y="3988"/>
                  </a:cubicBezTo>
                  <a:cubicBezTo>
                    <a:pt x="1700" y="3991"/>
                    <a:pt x="1667" y="3992"/>
                    <a:pt x="1633" y="3992"/>
                  </a:cubicBezTo>
                  <a:cubicBezTo>
                    <a:pt x="1534" y="3992"/>
                    <a:pt x="1436" y="3980"/>
                    <a:pt x="1344" y="3957"/>
                  </a:cubicBezTo>
                  <a:cubicBezTo>
                    <a:pt x="1251" y="3937"/>
                    <a:pt x="1169" y="3906"/>
                    <a:pt x="1087" y="3855"/>
                  </a:cubicBezTo>
                  <a:cubicBezTo>
                    <a:pt x="1026" y="3824"/>
                    <a:pt x="975" y="3783"/>
                    <a:pt x="923" y="3721"/>
                  </a:cubicBezTo>
                  <a:cubicBezTo>
                    <a:pt x="893" y="3680"/>
                    <a:pt x="852" y="3629"/>
                    <a:pt x="821" y="3568"/>
                  </a:cubicBezTo>
                  <a:cubicBezTo>
                    <a:pt x="800" y="3527"/>
                    <a:pt x="770" y="3496"/>
                    <a:pt x="739" y="3465"/>
                  </a:cubicBezTo>
                  <a:cubicBezTo>
                    <a:pt x="697" y="3448"/>
                    <a:pt x="655" y="3432"/>
                    <a:pt x="613" y="3432"/>
                  </a:cubicBezTo>
                  <a:cubicBezTo>
                    <a:pt x="604" y="3432"/>
                    <a:pt x="594" y="3433"/>
                    <a:pt x="585" y="3434"/>
                  </a:cubicBezTo>
                  <a:lnTo>
                    <a:pt x="165" y="3434"/>
                  </a:lnTo>
                  <a:cubicBezTo>
                    <a:pt x="124" y="3434"/>
                    <a:pt x="83" y="3445"/>
                    <a:pt x="52" y="3475"/>
                  </a:cubicBezTo>
                  <a:cubicBezTo>
                    <a:pt x="21" y="3506"/>
                    <a:pt x="1" y="3547"/>
                    <a:pt x="11" y="3588"/>
                  </a:cubicBezTo>
                  <a:cubicBezTo>
                    <a:pt x="11" y="3732"/>
                    <a:pt x="52" y="3875"/>
                    <a:pt x="124" y="3998"/>
                  </a:cubicBezTo>
                  <a:cubicBezTo>
                    <a:pt x="195" y="4121"/>
                    <a:pt x="298" y="4234"/>
                    <a:pt x="411" y="4316"/>
                  </a:cubicBezTo>
                  <a:cubicBezTo>
                    <a:pt x="534" y="4419"/>
                    <a:pt x="677" y="4501"/>
                    <a:pt x="821" y="4552"/>
                  </a:cubicBezTo>
                  <a:cubicBezTo>
                    <a:pt x="985" y="4624"/>
                    <a:pt x="1149" y="4665"/>
                    <a:pt x="1323" y="4695"/>
                  </a:cubicBezTo>
                  <a:lnTo>
                    <a:pt x="1323" y="5095"/>
                  </a:lnTo>
                  <a:cubicBezTo>
                    <a:pt x="1323" y="5136"/>
                    <a:pt x="1344" y="5177"/>
                    <a:pt x="1374" y="5198"/>
                  </a:cubicBezTo>
                  <a:cubicBezTo>
                    <a:pt x="1405" y="5228"/>
                    <a:pt x="1446" y="5249"/>
                    <a:pt x="1487" y="5249"/>
                  </a:cubicBezTo>
                  <a:lnTo>
                    <a:pt x="1969" y="5249"/>
                  </a:lnTo>
                  <a:cubicBezTo>
                    <a:pt x="2010" y="5249"/>
                    <a:pt x="2051" y="5228"/>
                    <a:pt x="2082" y="5198"/>
                  </a:cubicBezTo>
                  <a:cubicBezTo>
                    <a:pt x="2113" y="5177"/>
                    <a:pt x="2133" y="5136"/>
                    <a:pt x="2133" y="5095"/>
                  </a:cubicBezTo>
                  <a:lnTo>
                    <a:pt x="2133" y="4695"/>
                  </a:lnTo>
                  <a:cubicBezTo>
                    <a:pt x="2318" y="4675"/>
                    <a:pt x="2512" y="4624"/>
                    <a:pt x="2687" y="4552"/>
                  </a:cubicBezTo>
                  <a:cubicBezTo>
                    <a:pt x="2840" y="4490"/>
                    <a:pt x="2974" y="4398"/>
                    <a:pt x="3097" y="4296"/>
                  </a:cubicBezTo>
                  <a:cubicBezTo>
                    <a:pt x="3209" y="4193"/>
                    <a:pt x="3291" y="4070"/>
                    <a:pt x="3353" y="3937"/>
                  </a:cubicBezTo>
                  <a:cubicBezTo>
                    <a:pt x="3414" y="3803"/>
                    <a:pt x="3445" y="3660"/>
                    <a:pt x="3445" y="3506"/>
                  </a:cubicBezTo>
                  <a:cubicBezTo>
                    <a:pt x="3445" y="3363"/>
                    <a:pt x="3425" y="3219"/>
                    <a:pt x="3373" y="3086"/>
                  </a:cubicBezTo>
                  <a:cubicBezTo>
                    <a:pt x="3332" y="2953"/>
                    <a:pt x="3250" y="2840"/>
                    <a:pt x="3148" y="2758"/>
                  </a:cubicBezTo>
                  <a:cubicBezTo>
                    <a:pt x="3035" y="2645"/>
                    <a:pt x="2892" y="2563"/>
                    <a:pt x="2748" y="2512"/>
                  </a:cubicBezTo>
                  <a:cubicBezTo>
                    <a:pt x="2543" y="2430"/>
                    <a:pt x="2338" y="2368"/>
                    <a:pt x="2133" y="2327"/>
                  </a:cubicBezTo>
                  <a:cubicBezTo>
                    <a:pt x="1918" y="2286"/>
                    <a:pt x="1733" y="2235"/>
                    <a:pt x="1579" y="2204"/>
                  </a:cubicBezTo>
                  <a:cubicBezTo>
                    <a:pt x="1446" y="2173"/>
                    <a:pt x="1323" y="2143"/>
                    <a:pt x="1200" y="2091"/>
                  </a:cubicBezTo>
                  <a:cubicBezTo>
                    <a:pt x="1118" y="2061"/>
                    <a:pt x="1046" y="2009"/>
                    <a:pt x="985" y="1948"/>
                  </a:cubicBezTo>
                  <a:cubicBezTo>
                    <a:pt x="903" y="1815"/>
                    <a:pt x="903" y="1651"/>
                    <a:pt x="985" y="1528"/>
                  </a:cubicBezTo>
                  <a:cubicBezTo>
                    <a:pt x="1036" y="1466"/>
                    <a:pt x="1087" y="1415"/>
                    <a:pt x="1149" y="1374"/>
                  </a:cubicBezTo>
                  <a:cubicBezTo>
                    <a:pt x="1231" y="1333"/>
                    <a:pt x="1313" y="1302"/>
                    <a:pt x="1395" y="1282"/>
                  </a:cubicBezTo>
                  <a:cubicBezTo>
                    <a:pt x="1497" y="1261"/>
                    <a:pt x="1590" y="1251"/>
                    <a:pt x="1692" y="1251"/>
                  </a:cubicBezTo>
                  <a:cubicBezTo>
                    <a:pt x="1711" y="1250"/>
                    <a:pt x="1729" y="1249"/>
                    <a:pt x="1748" y="1249"/>
                  </a:cubicBezTo>
                  <a:cubicBezTo>
                    <a:pt x="1914" y="1249"/>
                    <a:pt x="2079" y="1290"/>
                    <a:pt x="2236" y="1364"/>
                  </a:cubicBezTo>
                  <a:cubicBezTo>
                    <a:pt x="2338" y="1425"/>
                    <a:pt x="2441" y="1507"/>
                    <a:pt x="2502" y="1620"/>
                  </a:cubicBezTo>
                  <a:cubicBezTo>
                    <a:pt x="2533" y="1661"/>
                    <a:pt x="2564" y="1692"/>
                    <a:pt x="2594" y="1722"/>
                  </a:cubicBezTo>
                  <a:cubicBezTo>
                    <a:pt x="2636" y="1739"/>
                    <a:pt x="2678" y="1756"/>
                    <a:pt x="2720" y="1756"/>
                  </a:cubicBezTo>
                  <a:cubicBezTo>
                    <a:pt x="2729" y="1756"/>
                    <a:pt x="2739" y="1755"/>
                    <a:pt x="2748" y="1753"/>
                  </a:cubicBezTo>
                  <a:lnTo>
                    <a:pt x="3168" y="1753"/>
                  </a:lnTo>
                  <a:cubicBezTo>
                    <a:pt x="3209" y="1753"/>
                    <a:pt x="3250" y="1743"/>
                    <a:pt x="3281" y="1712"/>
                  </a:cubicBezTo>
                  <a:cubicBezTo>
                    <a:pt x="3312" y="1681"/>
                    <a:pt x="3332" y="1640"/>
                    <a:pt x="3332" y="1599"/>
                  </a:cubicBezTo>
                  <a:cubicBezTo>
                    <a:pt x="3312" y="1497"/>
                    <a:pt x="3281" y="1394"/>
                    <a:pt x="3240" y="1302"/>
                  </a:cubicBezTo>
                  <a:cubicBezTo>
                    <a:pt x="3179" y="1179"/>
                    <a:pt x="3107" y="1077"/>
                    <a:pt x="3015" y="995"/>
                  </a:cubicBezTo>
                  <a:cubicBezTo>
                    <a:pt x="2902" y="892"/>
                    <a:pt x="2779" y="800"/>
                    <a:pt x="2646" y="738"/>
                  </a:cubicBezTo>
                  <a:cubicBezTo>
                    <a:pt x="2482" y="656"/>
                    <a:pt x="2307" y="595"/>
                    <a:pt x="2133" y="574"/>
                  </a:cubicBezTo>
                  <a:lnTo>
                    <a:pt x="2133" y="154"/>
                  </a:lnTo>
                  <a:cubicBezTo>
                    <a:pt x="2133" y="113"/>
                    <a:pt x="2123" y="72"/>
                    <a:pt x="2092" y="41"/>
                  </a:cubicBezTo>
                  <a:cubicBezTo>
                    <a:pt x="2061" y="10"/>
                    <a:pt x="2020" y="0"/>
                    <a:pt x="19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9"/>
          <p:cNvSpPr txBox="1"/>
          <p:nvPr>
            <p:ph type="ctrTitle"/>
          </p:nvPr>
        </p:nvSpPr>
        <p:spPr>
          <a:xfrm>
            <a:off x="311700" y="149225"/>
            <a:ext cx="85206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105C"/>
                </a:solidFill>
              </a:rPr>
              <a:t>FINDING BEST </a:t>
            </a:r>
            <a:r>
              <a:rPr b="1" lang="en" sz="1700">
                <a:solidFill>
                  <a:srgbClr val="07105C"/>
                </a:solidFill>
              </a:rPr>
              <a:t>MA CROSSOVER STRATEGY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247" name="Google Shape;1247;p59"/>
          <p:cNvSpPr txBox="1"/>
          <p:nvPr/>
        </p:nvSpPr>
        <p:spPr>
          <a:xfrm>
            <a:off x="739600" y="1187825"/>
            <a:ext cx="75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8" name="Google Shape;1248;p59"/>
          <p:cNvPicPr preferRelativeResize="0"/>
          <p:nvPr/>
        </p:nvPicPr>
        <p:blipFill rotWithShape="1">
          <a:blip r:embed="rId3">
            <a:alphaModFix/>
          </a:blip>
          <a:srcRect b="75958" l="0" r="0" t="0"/>
          <a:stretch/>
        </p:blipFill>
        <p:spPr>
          <a:xfrm>
            <a:off x="122825" y="806500"/>
            <a:ext cx="3857151" cy="78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724" y="1588025"/>
            <a:ext cx="1522194" cy="35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59"/>
          <p:cNvSpPr txBox="1"/>
          <p:nvPr/>
        </p:nvSpPr>
        <p:spPr>
          <a:xfrm>
            <a:off x="5314900" y="1187825"/>
            <a:ext cx="3000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105C"/>
                </a:solidFill>
                <a:latin typeface="Open Sans"/>
                <a:ea typeface="Open Sans"/>
                <a:cs typeface="Open Sans"/>
                <a:sym typeface="Open Sans"/>
              </a:rPr>
              <a:t>Listed out the best sharpe for each instrument.</a:t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105C"/>
                </a:solidFill>
                <a:latin typeface="Open Sans"/>
                <a:ea typeface="Open Sans"/>
                <a:cs typeface="Open Sans"/>
                <a:sym typeface="Open Sans"/>
              </a:rPr>
              <a:t>Since AAPL had the highest sharpe, started using that as our reference.</a:t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105C"/>
                </a:solidFill>
                <a:latin typeface="Open Sans"/>
                <a:ea typeface="Open Sans"/>
                <a:cs typeface="Open Sans"/>
                <a:sym typeface="Open Sans"/>
              </a:rPr>
              <a:t>Hence, will identify the windows where AAPL had the highest sharpe and finalize our fast and slow windows.</a:t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0"/>
          <p:cNvSpPr txBox="1"/>
          <p:nvPr>
            <p:ph type="ctrTitle"/>
          </p:nvPr>
        </p:nvSpPr>
        <p:spPr>
          <a:xfrm>
            <a:off x="311700" y="149225"/>
            <a:ext cx="85206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7105C"/>
                </a:solidFill>
              </a:rPr>
              <a:t>FINDING BEST MA CROSSOVER STRATEGY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256" name="Google Shape;1256;p60"/>
          <p:cNvSpPr txBox="1"/>
          <p:nvPr/>
        </p:nvSpPr>
        <p:spPr>
          <a:xfrm>
            <a:off x="739600" y="1187825"/>
            <a:ext cx="75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7" name="Google Shape;1257;p60"/>
          <p:cNvPicPr preferRelativeResize="0"/>
          <p:nvPr/>
        </p:nvPicPr>
        <p:blipFill rotWithShape="1">
          <a:blip r:embed="rId3">
            <a:alphaModFix/>
          </a:blip>
          <a:srcRect b="0" l="487" r="0" t="0"/>
          <a:stretch/>
        </p:blipFill>
        <p:spPr>
          <a:xfrm>
            <a:off x="22375" y="1006000"/>
            <a:ext cx="9099249" cy="313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60"/>
          <p:cNvSpPr/>
          <p:nvPr/>
        </p:nvSpPr>
        <p:spPr>
          <a:xfrm>
            <a:off x="87850" y="3769775"/>
            <a:ext cx="8106600" cy="2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61"/>
          <p:cNvSpPr txBox="1"/>
          <p:nvPr>
            <p:ph type="ctrTitle"/>
          </p:nvPr>
        </p:nvSpPr>
        <p:spPr>
          <a:xfrm>
            <a:off x="311700" y="149225"/>
            <a:ext cx="85206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105C"/>
                </a:solidFill>
              </a:rPr>
              <a:t>PORTFOLIO DECISION</a:t>
            </a:r>
            <a:endParaRPr b="1" sz="1700">
              <a:solidFill>
                <a:srgbClr val="1C4587"/>
              </a:solidFill>
            </a:endParaRPr>
          </a:p>
        </p:txBody>
      </p:sp>
      <p:pic>
        <p:nvPicPr>
          <p:cNvPr id="1264" name="Google Shape;12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0" y="2571750"/>
            <a:ext cx="8839198" cy="123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61"/>
          <p:cNvSpPr/>
          <p:nvPr/>
        </p:nvSpPr>
        <p:spPr>
          <a:xfrm>
            <a:off x="1285875" y="3189200"/>
            <a:ext cx="6630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61"/>
          <p:cNvSpPr/>
          <p:nvPr/>
        </p:nvSpPr>
        <p:spPr>
          <a:xfrm>
            <a:off x="1948875" y="3189188"/>
            <a:ext cx="6630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61"/>
          <p:cNvSpPr/>
          <p:nvPr/>
        </p:nvSpPr>
        <p:spPr>
          <a:xfrm>
            <a:off x="2611875" y="3500600"/>
            <a:ext cx="6630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61"/>
          <p:cNvSpPr/>
          <p:nvPr/>
        </p:nvSpPr>
        <p:spPr>
          <a:xfrm>
            <a:off x="4037350" y="3189200"/>
            <a:ext cx="6630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61"/>
          <p:cNvSpPr/>
          <p:nvPr/>
        </p:nvSpPr>
        <p:spPr>
          <a:xfrm>
            <a:off x="6825375" y="2930200"/>
            <a:ext cx="6630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61"/>
          <p:cNvSpPr/>
          <p:nvPr/>
        </p:nvSpPr>
        <p:spPr>
          <a:xfrm>
            <a:off x="8220275" y="3189200"/>
            <a:ext cx="6630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61"/>
          <p:cNvSpPr/>
          <p:nvPr/>
        </p:nvSpPr>
        <p:spPr>
          <a:xfrm>
            <a:off x="4796000" y="3189200"/>
            <a:ext cx="6630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61"/>
          <p:cNvSpPr/>
          <p:nvPr/>
        </p:nvSpPr>
        <p:spPr>
          <a:xfrm>
            <a:off x="6162375" y="2930200"/>
            <a:ext cx="6630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61"/>
          <p:cNvSpPr txBox="1"/>
          <p:nvPr/>
        </p:nvSpPr>
        <p:spPr>
          <a:xfrm>
            <a:off x="311700" y="1061538"/>
            <a:ext cx="4600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105C"/>
                </a:solidFill>
                <a:latin typeface="Open Sans"/>
                <a:ea typeface="Open Sans"/>
                <a:cs typeface="Open Sans"/>
                <a:sym typeface="Open Sans"/>
              </a:rPr>
              <a:t>Equity: AAPL, AMZN, ATT, INTC, SPY</a:t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105C"/>
                </a:solidFill>
                <a:latin typeface="Open Sans"/>
                <a:ea typeface="Open Sans"/>
                <a:cs typeface="Open Sans"/>
                <a:sym typeface="Open Sans"/>
              </a:rPr>
              <a:t>Fixed Income: BOND</a:t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105C"/>
                </a:solidFill>
                <a:latin typeface="Open Sans"/>
                <a:ea typeface="Open Sans"/>
                <a:cs typeface="Open Sans"/>
                <a:sym typeface="Open Sans"/>
              </a:rPr>
              <a:t>Commodity: GOLD</a:t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105C"/>
                </a:solidFill>
                <a:latin typeface="Open Sans"/>
                <a:ea typeface="Open Sans"/>
                <a:cs typeface="Open Sans"/>
                <a:sym typeface="Open Sans"/>
              </a:rPr>
              <a:t>Currency: EUR-USD</a:t>
            </a:r>
            <a:endParaRPr b="1">
              <a:solidFill>
                <a:srgbClr val="0710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74" name="Google Shape;1274;p61"/>
          <p:cNvGrpSpPr/>
          <p:nvPr/>
        </p:nvGrpSpPr>
        <p:grpSpPr>
          <a:xfrm>
            <a:off x="5174142" y="766776"/>
            <a:ext cx="2639480" cy="1733115"/>
            <a:chOff x="4638426" y="1149275"/>
            <a:chExt cx="4572903" cy="3204725"/>
          </a:xfrm>
        </p:grpSpPr>
        <p:sp>
          <p:nvSpPr>
            <p:cNvPr id="1275" name="Google Shape;1275;p61"/>
            <p:cNvSpPr/>
            <p:nvPr/>
          </p:nvSpPr>
          <p:spPr>
            <a:xfrm>
              <a:off x="5822521" y="4154752"/>
              <a:ext cx="1074218" cy="199247"/>
            </a:xfrm>
            <a:custGeom>
              <a:rect b="b" l="l" r="r" t="t"/>
              <a:pathLst>
                <a:path extrusionOk="0" h="148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1"/>
            <p:cNvSpPr/>
            <p:nvPr/>
          </p:nvSpPr>
          <p:spPr>
            <a:xfrm>
              <a:off x="6670026" y="4154752"/>
              <a:ext cx="72892" cy="199247"/>
            </a:xfrm>
            <a:custGeom>
              <a:rect b="b" l="l" r="r" t="t"/>
              <a:pathLst>
                <a:path extrusionOk="0" h="1487" w="544">
                  <a:moveTo>
                    <a:pt x="0" y="0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1"/>
            <p:cNvSpPr/>
            <p:nvPr/>
          </p:nvSpPr>
          <p:spPr>
            <a:xfrm>
              <a:off x="6518882" y="4154752"/>
              <a:ext cx="72892" cy="199247"/>
            </a:xfrm>
            <a:custGeom>
              <a:rect b="b" l="l" r="r" t="t"/>
              <a:pathLst>
                <a:path extrusionOk="0" h="1487" w="544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1"/>
            <p:cNvSpPr/>
            <p:nvPr/>
          </p:nvSpPr>
          <p:spPr>
            <a:xfrm>
              <a:off x="5980499" y="4154752"/>
              <a:ext cx="74232" cy="199247"/>
            </a:xfrm>
            <a:custGeom>
              <a:rect b="b" l="l" r="r" t="t"/>
              <a:pathLst>
                <a:path extrusionOk="0" h="1487" w="554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1"/>
            <p:cNvSpPr/>
            <p:nvPr/>
          </p:nvSpPr>
          <p:spPr>
            <a:xfrm>
              <a:off x="5822521" y="4154752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1"/>
            <p:cNvSpPr/>
            <p:nvPr/>
          </p:nvSpPr>
          <p:spPr>
            <a:xfrm>
              <a:off x="6670026" y="4154752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0" y="0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1"/>
            <p:cNvSpPr/>
            <p:nvPr/>
          </p:nvSpPr>
          <p:spPr>
            <a:xfrm>
              <a:off x="6518882" y="4154752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1"/>
            <p:cNvSpPr/>
            <p:nvPr/>
          </p:nvSpPr>
          <p:spPr>
            <a:xfrm>
              <a:off x="5980499" y="4154752"/>
              <a:ext cx="74232" cy="166285"/>
            </a:xfrm>
            <a:custGeom>
              <a:rect b="b" l="l" r="r" t="t"/>
              <a:pathLst>
                <a:path extrusionOk="0" h="1241" w="554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1"/>
            <p:cNvSpPr/>
            <p:nvPr/>
          </p:nvSpPr>
          <p:spPr>
            <a:xfrm>
              <a:off x="5878798" y="3956978"/>
              <a:ext cx="1074352" cy="197907"/>
            </a:xfrm>
            <a:custGeom>
              <a:rect b="b" l="l" r="r" t="t"/>
              <a:pathLst>
                <a:path extrusionOk="0" h="1477" w="8018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1"/>
            <p:cNvSpPr/>
            <p:nvPr/>
          </p:nvSpPr>
          <p:spPr>
            <a:xfrm>
              <a:off x="6724963" y="3956978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6575159" y="3956978"/>
              <a:ext cx="73026" cy="197907"/>
            </a:xfrm>
            <a:custGeom>
              <a:rect b="b" l="l" r="r" t="t"/>
              <a:pathLst>
                <a:path extrusionOk="0" h="1477" w="545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6036776" y="395697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5878798" y="3956978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1"/>
            <p:cNvSpPr/>
            <p:nvPr/>
          </p:nvSpPr>
          <p:spPr>
            <a:xfrm>
              <a:off x="6724963" y="3956978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1"/>
            <p:cNvSpPr/>
            <p:nvPr/>
          </p:nvSpPr>
          <p:spPr>
            <a:xfrm>
              <a:off x="6575159" y="3956978"/>
              <a:ext cx="73026" cy="164945"/>
            </a:xfrm>
            <a:custGeom>
              <a:rect b="b" l="l" r="r" t="t"/>
              <a:pathLst>
                <a:path extrusionOk="0" h="1231" w="545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1"/>
            <p:cNvSpPr/>
            <p:nvPr/>
          </p:nvSpPr>
          <p:spPr>
            <a:xfrm>
              <a:off x="6036776" y="395697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1"/>
            <p:cNvSpPr/>
            <p:nvPr/>
          </p:nvSpPr>
          <p:spPr>
            <a:xfrm>
              <a:off x="5795053" y="3759203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199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1"/>
            <p:cNvSpPr/>
            <p:nvPr/>
          </p:nvSpPr>
          <p:spPr>
            <a:xfrm>
              <a:off x="6641083" y="3759203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5" y="147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1"/>
            <p:cNvSpPr/>
            <p:nvPr/>
          </p:nvSpPr>
          <p:spPr>
            <a:xfrm>
              <a:off x="6491413" y="3759203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1"/>
            <p:cNvSpPr/>
            <p:nvPr/>
          </p:nvSpPr>
          <p:spPr>
            <a:xfrm>
              <a:off x="5952896" y="3759203"/>
              <a:ext cx="73026" cy="197907"/>
            </a:xfrm>
            <a:custGeom>
              <a:rect b="b" l="l" r="r" t="t"/>
              <a:pathLst>
                <a:path extrusionOk="0" h="1477" w="545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61"/>
            <p:cNvSpPr/>
            <p:nvPr/>
          </p:nvSpPr>
          <p:spPr>
            <a:xfrm>
              <a:off x="5795053" y="3759203"/>
              <a:ext cx="1039916" cy="164945"/>
            </a:xfrm>
            <a:custGeom>
              <a:rect b="b" l="l" r="r" t="t"/>
              <a:pathLst>
                <a:path extrusionOk="0" h="1231" w="7761">
                  <a:moveTo>
                    <a:pt x="277" y="0"/>
                  </a:moveTo>
                  <a:lnTo>
                    <a:pt x="7760" y="0"/>
                  </a:lnTo>
                  <a:cubicBezTo>
                    <a:pt x="7760" y="10"/>
                    <a:pt x="7760" y="21"/>
                    <a:pt x="7760" y="31"/>
                  </a:cubicBezTo>
                  <a:lnTo>
                    <a:pt x="7760" y="953"/>
                  </a:lnTo>
                  <a:cubicBezTo>
                    <a:pt x="7760" y="1107"/>
                    <a:pt x="7627" y="1230"/>
                    <a:pt x="748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1"/>
            <p:cNvSpPr/>
            <p:nvPr/>
          </p:nvSpPr>
          <p:spPr>
            <a:xfrm>
              <a:off x="6641083" y="3759203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5" y="123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1"/>
            <p:cNvSpPr/>
            <p:nvPr/>
          </p:nvSpPr>
          <p:spPr>
            <a:xfrm>
              <a:off x="6491413" y="3759203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5952896" y="3759203"/>
              <a:ext cx="73026" cy="164945"/>
            </a:xfrm>
            <a:custGeom>
              <a:rect b="b" l="l" r="r" t="t"/>
              <a:pathLst>
                <a:path extrusionOk="0" h="1231" w="545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5822521" y="3559955"/>
              <a:ext cx="1074218" cy="199381"/>
            </a:xfrm>
            <a:custGeom>
              <a:rect b="b" l="l" r="r" t="t"/>
              <a:pathLst>
                <a:path extrusionOk="0" h="1488" w="8017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6670026" y="3559955"/>
              <a:ext cx="72892" cy="199381"/>
            </a:xfrm>
            <a:custGeom>
              <a:rect b="b" l="l" r="r" t="t"/>
              <a:pathLst>
                <a:path extrusionOk="0" h="1488" w="544">
                  <a:moveTo>
                    <a:pt x="0" y="1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6518882" y="3559955"/>
              <a:ext cx="72892" cy="199381"/>
            </a:xfrm>
            <a:custGeom>
              <a:rect b="b" l="l" r="r" t="t"/>
              <a:pathLst>
                <a:path extrusionOk="0" h="1488" w="544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5980499" y="3559955"/>
              <a:ext cx="74232" cy="199381"/>
            </a:xfrm>
            <a:custGeom>
              <a:rect b="b" l="l" r="r" t="t"/>
              <a:pathLst>
                <a:path extrusionOk="0" h="1488" w="554">
                  <a:moveTo>
                    <a:pt x="0" y="1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5822521" y="3559955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18"/>
                    <a:pt x="7627" y="124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34"/>
                    <a:pt x="123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6670026" y="3559955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0" y="1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6518882" y="3559955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5980499" y="3559955"/>
              <a:ext cx="74232" cy="166285"/>
            </a:xfrm>
            <a:custGeom>
              <a:rect b="b" l="l" r="r" t="t"/>
              <a:pathLst>
                <a:path extrusionOk="0" h="1241" w="554">
                  <a:moveTo>
                    <a:pt x="0" y="1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5715327" y="3362180"/>
              <a:ext cx="1074352" cy="197907"/>
            </a:xfrm>
            <a:custGeom>
              <a:rect b="b" l="l" r="r" t="t"/>
              <a:pathLst>
                <a:path extrusionOk="0" h="1477" w="8018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6562832" y="3362180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6411688" y="3362180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5873304" y="3362180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5715327" y="3362180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0" y="1231"/>
                  </a:lnTo>
                  <a:lnTo>
                    <a:pt x="0" y="1210"/>
                  </a:ln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6562832" y="3362180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1"/>
            <p:cNvSpPr/>
            <p:nvPr/>
          </p:nvSpPr>
          <p:spPr>
            <a:xfrm>
              <a:off x="6411688" y="3362180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1"/>
            <p:cNvSpPr/>
            <p:nvPr/>
          </p:nvSpPr>
          <p:spPr>
            <a:xfrm>
              <a:off x="5873304" y="3362180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61"/>
            <p:cNvSpPr/>
            <p:nvPr/>
          </p:nvSpPr>
          <p:spPr>
            <a:xfrm>
              <a:off x="5822521" y="3164405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61"/>
            <p:cNvSpPr/>
            <p:nvPr/>
          </p:nvSpPr>
          <p:spPr>
            <a:xfrm>
              <a:off x="6670026" y="3164405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1"/>
            <p:cNvSpPr/>
            <p:nvPr/>
          </p:nvSpPr>
          <p:spPr>
            <a:xfrm>
              <a:off x="6518882" y="3164405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1"/>
            <p:cNvSpPr/>
            <p:nvPr/>
          </p:nvSpPr>
          <p:spPr>
            <a:xfrm>
              <a:off x="5980499" y="3164405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1"/>
            <p:cNvSpPr/>
            <p:nvPr/>
          </p:nvSpPr>
          <p:spPr>
            <a:xfrm>
              <a:off x="5822521" y="3164405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0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6670026" y="3164405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6518882" y="3164405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5980499" y="3164405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5822521" y="2966497"/>
              <a:ext cx="1074218" cy="198041"/>
            </a:xfrm>
            <a:custGeom>
              <a:rect b="b" l="l" r="r" t="t"/>
              <a:pathLst>
                <a:path extrusionOk="0" h="1478" w="8017">
                  <a:moveTo>
                    <a:pt x="259" y="0"/>
                  </a:moveTo>
                  <a:cubicBezTo>
                    <a:pt x="114" y="0"/>
                    <a:pt x="0" y="120"/>
                    <a:pt x="0" y="26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1"/>
            <p:cNvSpPr/>
            <p:nvPr/>
          </p:nvSpPr>
          <p:spPr>
            <a:xfrm>
              <a:off x="6670026" y="2966497"/>
              <a:ext cx="72892" cy="198041"/>
            </a:xfrm>
            <a:custGeom>
              <a:rect b="b" l="l" r="r" t="t"/>
              <a:pathLst>
                <a:path extrusionOk="0" h="1478" w="544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1"/>
            <p:cNvSpPr/>
            <p:nvPr/>
          </p:nvSpPr>
          <p:spPr>
            <a:xfrm>
              <a:off x="6518882" y="2966497"/>
              <a:ext cx="72892" cy="198041"/>
            </a:xfrm>
            <a:custGeom>
              <a:rect b="b" l="l" r="r" t="t"/>
              <a:pathLst>
                <a:path extrusionOk="0" h="1478" w="544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1"/>
            <p:cNvSpPr/>
            <p:nvPr/>
          </p:nvSpPr>
          <p:spPr>
            <a:xfrm>
              <a:off x="5980499" y="2966497"/>
              <a:ext cx="74232" cy="198041"/>
            </a:xfrm>
            <a:custGeom>
              <a:rect b="b" l="l" r="r" t="t"/>
              <a:pathLst>
                <a:path extrusionOk="0" h="1478" w="554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1"/>
            <p:cNvSpPr/>
            <p:nvPr/>
          </p:nvSpPr>
          <p:spPr>
            <a:xfrm>
              <a:off x="5822521" y="2966497"/>
              <a:ext cx="1038576" cy="165079"/>
            </a:xfrm>
            <a:custGeom>
              <a:rect b="b" l="l" r="r" t="t"/>
              <a:pathLst>
                <a:path extrusionOk="0" h="1232" w="7751">
                  <a:moveTo>
                    <a:pt x="277" y="1"/>
                  </a:moveTo>
                  <a:lnTo>
                    <a:pt x="7750" y="1"/>
                  </a:lnTo>
                  <a:cubicBezTo>
                    <a:pt x="7750" y="1"/>
                    <a:pt x="7750" y="11"/>
                    <a:pt x="7750" y="2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1"/>
                    <a:pt x="0" y="1211"/>
                    <a:pt x="0" y="1200"/>
                  </a:cubicBezTo>
                  <a:lnTo>
                    <a:pt x="0" y="26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1"/>
            <p:cNvSpPr/>
            <p:nvPr/>
          </p:nvSpPr>
          <p:spPr>
            <a:xfrm>
              <a:off x="6670026" y="2966497"/>
              <a:ext cx="72892" cy="165079"/>
            </a:xfrm>
            <a:custGeom>
              <a:rect b="b" l="l" r="r" t="t"/>
              <a:pathLst>
                <a:path extrusionOk="0" h="1232" w="544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1"/>
            <p:cNvSpPr/>
            <p:nvPr/>
          </p:nvSpPr>
          <p:spPr>
            <a:xfrm>
              <a:off x="6518882" y="2966497"/>
              <a:ext cx="72892" cy="165079"/>
            </a:xfrm>
            <a:custGeom>
              <a:rect b="b" l="l" r="r" t="t"/>
              <a:pathLst>
                <a:path extrusionOk="0" h="1232" w="544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1"/>
            <p:cNvSpPr/>
            <p:nvPr/>
          </p:nvSpPr>
          <p:spPr>
            <a:xfrm>
              <a:off x="5980499" y="2966497"/>
              <a:ext cx="74232" cy="165079"/>
            </a:xfrm>
            <a:custGeom>
              <a:rect b="b" l="l" r="r" t="t"/>
              <a:pathLst>
                <a:path extrusionOk="0" h="1232" w="554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1"/>
            <p:cNvSpPr/>
            <p:nvPr/>
          </p:nvSpPr>
          <p:spPr>
            <a:xfrm>
              <a:off x="5943383" y="2767382"/>
              <a:ext cx="1074218" cy="199247"/>
            </a:xfrm>
            <a:custGeom>
              <a:rect b="b" l="l" r="r" t="t"/>
              <a:pathLst>
                <a:path extrusionOk="0" h="148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1"/>
            <p:cNvSpPr/>
            <p:nvPr/>
          </p:nvSpPr>
          <p:spPr>
            <a:xfrm>
              <a:off x="6790887" y="2767382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1"/>
            <p:cNvSpPr/>
            <p:nvPr/>
          </p:nvSpPr>
          <p:spPr>
            <a:xfrm>
              <a:off x="6639744" y="2767382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1"/>
            <p:cNvSpPr/>
            <p:nvPr/>
          </p:nvSpPr>
          <p:spPr>
            <a:xfrm>
              <a:off x="6101360" y="2767382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1"/>
            <p:cNvSpPr/>
            <p:nvPr/>
          </p:nvSpPr>
          <p:spPr>
            <a:xfrm>
              <a:off x="5943383" y="2767382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31"/>
                    <a:pt x="7474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61"/>
            <p:cNvSpPr/>
            <p:nvPr/>
          </p:nvSpPr>
          <p:spPr>
            <a:xfrm>
              <a:off x="6790887" y="2767382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6639744" y="2767382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1"/>
            <p:cNvSpPr/>
            <p:nvPr/>
          </p:nvSpPr>
          <p:spPr>
            <a:xfrm>
              <a:off x="6101360" y="2767382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1"/>
            <p:cNvSpPr/>
            <p:nvPr/>
          </p:nvSpPr>
          <p:spPr>
            <a:xfrm>
              <a:off x="5822521" y="2569608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1"/>
            <p:cNvSpPr/>
            <p:nvPr/>
          </p:nvSpPr>
          <p:spPr>
            <a:xfrm>
              <a:off x="6670026" y="256960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1"/>
            <p:cNvSpPr/>
            <p:nvPr/>
          </p:nvSpPr>
          <p:spPr>
            <a:xfrm>
              <a:off x="6518882" y="256960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1"/>
            <p:cNvSpPr/>
            <p:nvPr/>
          </p:nvSpPr>
          <p:spPr>
            <a:xfrm>
              <a:off x="5980499" y="2569608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1"/>
            <p:cNvSpPr/>
            <p:nvPr/>
          </p:nvSpPr>
          <p:spPr>
            <a:xfrm>
              <a:off x="5822521" y="2569608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1"/>
            <p:cNvSpPr/>
            <p:nvPr/>
          </p:nvSpPr>
          <p:spPr>
            <a:xfrm>
              <a:off x="6670026" y="256960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1"/>
            <p:cNvSpPr/>
            <p:nvPr/>
          </p:nvSpPr>
          <p:spPr>
            <a:xfrm>
              <a:off x="6518882" y="256960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1"/>
            <p:cNvSpPr/>
            <p:nvPr/>
          </p:nvSpPr>
          <p:spPr>
            <a:xfrm>
              <a:off x="5980499" y="2569608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1"/>
            <p:cNvSpPr/>
            <p:nvPr/>
          </p:nvSpPr>
          <p:spPr>
            <a:xfrm>
              <a:off x="5822521" y="2371699"/>
              <a:ext cx="1074218" cy="198041"/>
            </a:xfrm>
            <a:custGeom>
              <a:rect b="b" l="l" r="r" t="t"/>
              <a:pathLst>
                <a:path extrusionOk="0" h="1478" w="8017">
                  <a:moveTo>
                    <a:pt x="260" y="1"/>
                  </a:moveTo>
                  <a:cubicBezTo>
                    <a:pt x="114" y="1"/>
                    <a:pt x="0" y="130"/>
                    <a:pt x="0" y="278"/>
                  </a:cubicBezTo>
                  <a:lnTo>
                    <a:pt x="0" y="1200"/>
                  </a:lnTo>
                  <a:cubicBezTo>
                    <a:pt x="0" y="1344"/>
                    <a:pt x="123" y="146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44"/>
                    <a:pt x="8017" y="1200"/>
                  </a:cubicBezTo>
                  <a:lnTo>
                    <a:pt x="8017" y="268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6" y="1"/>
                    <a:pt x="26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1"/>
            <p:cNvSpPr/>
            <p:nvPr/>
          </p:nvSpPr>
          <p:spPr>
            <a:xfrm>
              <a:off x="6670026" y="2371833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1"/>
            <p:cNvSpPr/>
            <p:nvPr/>
          </p:nvSpPr>
          <p:spPr>
            <a:xfrm>
              <a:off x="6518882" y="2371833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1"/>
            <p:cNvSpPr/>
            <p:nvPr/>
          </p:nvSpPr>
          <p:spPr>
            <a:xfrm>
              <a:off x="5980499" y="2371833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1"/>
            <p:cNvSpPr/>
            <p:nvPr/>
          </p:nvSpPr>
          <p:spPr>
            <a:xfrm>
              <a:off x="5822521" y="2371833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0"/>
                    <a:pt x="7750" y="10"/>
                    <a:pt x="7750" y="21"/>
                  </a:cubicBezTo>
                  <a:lnTo>
                    <a:pt x="7750" y="953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1"/>
            <p:cNvSpPr/>
            <p:nvPr/>
          </p:nvSpPr>
          <p:spPr>
            <a:xfrm>
              <a:off x="6670026" y="2371833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1"/>
            <p:cNvSpPr/>
            <p:nvPr/>
          </p:nvSpPr>
          <p:spPr>
            <a:xfrm>
              <a:off x="6518882" y="2371833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1"/>
            <p:cNvSpPr/>
            <p:nvPr/>
          </p:nvSpPr>
          <p:spPr>
            <a:xfrm>
              <a:off x="5980499" y="2371833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1"/>
            <p:cNvSpPr/>
            <p:nvPr/>
          </p:nvSpPr>
          <p:spPr>
            <a:xfrm>
              <a:off x="5752443" y="2172584"/>
              <a:ext cx="1074218" cy="199381"/>
            </a:xfrm>
            <a:custGeom>
              <a:rect b="b" l="l" r="r" t="t"/>
              <a:pathLst>
                <a:path extrusionOk="0" h="1488" w="8017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1"/>
            <p:cNvSpPr/>
            <p:nvPr/>
          </p:nvSpPr>
          <p:spPr>
            <a:xfrm>
              <a:off x="6599948" y="2172584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1"/>
            <p:cNvSpPr/>
            <p:nvPr/>
          </p:nvSpPr>
          <p:spPr>
            <a:xfrm>
              <a:off x="6448804" y="2172584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1"/>
            <p:cNvSpPr/>
            <p:nvPr/>
          </p:nvSpPr>
          <p:spPr>
            <a:xfrm>
              <a:off x="5910420" y="2172584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1"/>
            <p:cNvSpPr/>
            <p:nvPr/>
          </p:nvSpPr>
          <p:spPr>
            <a:xfrm>
              <a:off x="5752443" y="2172584"/>
              <a:ext cx="1038576" cy="166419"/>
            </a:xfrm>
            <a:custGeom>
              <a:rect b="b" l="l" r="r" t="t"/>
              <a:pathLst>
                <a:path extrusionOk="0" h="1242" w="7751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1"/>
                    <a:pt x="0" y="1210"/>
                  </a:cubicBezTo>
                  <a:lnTo>
                    <a:pt x="0" y="27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1"/>
            <p:cNvSpPr/>
            <p:nvPr/>
          </p:nvSpPr>
          <p:spPr>
            <a:xfrm>
              <a:off x="6599948" y="2172584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1"/>
            <p:cNvSpPr/>
            <p:nvPr/>
          </p:nvSpPr>
          <p:spPr>
            <a:xfrm>
              <a:off x="6448804" y="2172584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1"/>
            <p:cNvSpPr/>
            <p:nvPr/>
          </p:nvSpPr>
          <p:spPr>
            <a:xfrm>
              <a:off x="5910420" y="2172584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1"/>
            <p:cNvSpPr/>
            <p:nvPr/>
          </p:nvSpPr>
          <p:spPr>
            <a:xfrm>
              <a:off x="5822521" y="1974810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1"/>
            <p:cNvSpPr/>
            <p:nvPr/>
          </p:nvSpPr>
          <p:spPr>
            <a:xfrm>
              <a:off x="6670026" y="1974810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1"/>
            <p:cNvSpPr/>
            <p:nvPr/>
          </p:nvSpPr>
          <p:spPr>
            <a:xfrm>
              <a:off x="6518882" y="1974810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1"/>
            <p:cNvSpPr/>
            <p:nvPr/>
          </p:nvSpPr>
          <p:spPr>
            <a:xfrm>
              <a:off x="5980499" y="1974810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1"/>
            <p:cNvSpPr/>
            <p:nvPr/>
          </p:nvSpPr>
          <p:spPr>
            <a:xfrm>
              <a:off x="5822521" y="1974810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1"/>
            <p:cNvSpPr/>
            <p:nvPr/>
          </p:nvSpPr>
          <p:spPr>
            <a:xfrm>
              <a:off x="6670026" y="1974810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1"/>
            <p:cNvSpPr/>
            <p:nvPr/>
          </p:nvSpPr>
          <p:spPr>
            <a:xfrm>
              <a:off x="6518882" y="1974810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1"/>
            <p:cNvSpPr/>
            <p:nvPr/>
          </p:nvSpPr>
          <p:spPr>
            <a:xfrm>
              <a:off x="5980499" y="1974810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1"/>
            <p:cNvSpPr/>
            <p:nvPr/>
          </p:nvSpPr>
          <p:spPr>
            <a:xfrm>
              <a:off x="7005142" y="4154752"/>
              <a:ext cx="1074352" cy="199247"/>
            </a:xfrm>
            <a:custGeom>
              <a:rect b="b" l="l" r="r" t="t"/>
              <a:pathLst>
                <a:path extrusionOk="0" h="1487" w="8018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1"/>
            <p:cNvSpPr/>
            <p:nvPr/>
          </p:nvSpPr>
          <p:spPr>
            <a:xfrm>
              <a:off x="7851307" y="4154752"/>
              <a:ext cx="74366" cy="199247"/>
            </a:xfrm>
            <a:custGeom>
              <a:rect b="b" l="l" r="r" t="t"/>
              <a:pathLst>
                <a:path extrusionOk="0" h="1487" w="555">
                  <a:moveTo>
                    <a:pt x="1" y="0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1"/>
            <p:cNvSpPr/>
            <p:nvPr/>
          </p:nvSpPr>
          <p:spPr>
            <a:xfrm>
              <a:off x="7701637" y="4154752"/>
              <a:ext cx="72892" cy="199247"/>
            </a:xfrm>
            <a:custGeom>
              <a:rect b="b" l="l" r="r" t="t"/>
              <a:pathLst>
                <a:path extrusionOk="0" h="1487" w="544">
                  <a:moveTo>
                    <a:pt x="0" y="0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1"/>
            <p:cNvSpPr/>
            <p:nvPr/>
          </p:nvSpPr>
          <p:spPr>
            <a:xfrm>
              <a:off x="7163120" y="4154752"/>
              <a:ext cx="72892" cy="199247"/>
            </a:xfrm>
            <a:custGeom>
              <a:rect b="b" l="l" r="r" t="t"/>
              <a:pathLst>
                <a:path extrusionOk="0" h="1487" w="544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1"/>
            <p:cNvSpPr/>
            <p:nvPr/>
          </p:nvSpPr>
          <p:spPr>
            <a:xfrm>
              <a:off x="7005142" y="4154752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08"/>
                    <a:pt x="7628" y="123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1" y="134"/>
                    <a:pt x="124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1"/>
            <p:cNvSpPr/>
            <p:nvPr/>
          </p:nvSpPr>
          <p:spPr>
            <a:xfrm>
              <a:off x="7851307" y="4154752"/>
              <a:ext cx="74366" cy="166285"/>
            </a:xfrm>
            <a:custGeom>
              <a:rect b="b" l="l" r="r" t="t"/>
              <a:pathLst>
                <a:path extrusionOk="0" h="1241" w="555">
                  <a:moveTo>
                    <a:pt x="1" y="0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1"/>
            <p:cNvSpPr/>
            <p:nvPr/>
          </p:nvSpPr>
          <p:spPr>
            <a:xfrm>
              <a:off x="7701637" y="4154752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0" y="0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1"/>
            <p:cNvSpPr/>
            <p:nvPr/>
          </p:nvSpPr>
          <p:spPr>
            <a:xfrm>
              <a:off x="7163120" y="4154752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1"/>
            <p:cNvSpPr/>
            <p:nvPr/>
          </p:nvSpPr>
          <p:spPr>
            <a:xfrm>
              <a:off x="7060079" y="3956978"/>
              <a:ext cx="1075692" cy="197907"/>
            </a:xfrm>
            <a:custGeom>
              <a:rect b="b" l="l" r="r" t="t"/>
              <a:pathLst>
                <a:path extrusionOk="0" h="1477" w="8028">
                  <a:moveTo>
                    <a:pt x="277" y="0"/>
                  </a:moveTo>
                  <a:cubicBezTo>
                    <a:pt x="134" y="0"/>
                    <a:pt x="1" y="123"/>
                    <a:pt x="1" y="277"/>
                  </a:cubicBezTo>
                  <a:lnTo>
                    <a:pt x="1" y="1200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51" y="1476"/>
                  </a:lnTo>
                  <a:cubicBezTo>
                    <a:pt x="7905" y="1476"/>
                    <a:pt x="8028" y="1353"/>
                    <a:pt x="8028" y="1200"/>
                  </a:cubicBezTo>
                  <a:lnTo>
                    <a:pt x="8028" y="277"/>
                  </a:lnTo>
                  <a:cubicBezTo>
                    <a:pt x="8028" y="123"/>
                    <a:pt x="7905" y="0"/>
                    <a:pt x="7751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1"/>
            <p:cNvSpPr/>
            <p:nvPr/>
          </p:nvSpPr>
          <p:spPr>
            <a:xfrm>
              <a:off x="7907584" y="3956978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1"/>
            <p:cNvSpPr/>
            <p:nvPr/>
          </p:nvSpPr>
          <p:spPr>
            <a:xfrm>
              <a:off x="7756574" y="3956978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1"/>
            <p:cNvSpPr/>
            <p:nvPr/>
          </p:nvSpPr>
          <p:spPr>
            <a:xfrm>
              <a:off x="7218057" y="3956978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1"/>
            <p:cNvSpPr/>
            <p:nvPr/>
          </p:nvSpPr>
          <p:spPr>
            <a:xfrm>
              <a:off x="7060079" y="3956978"/>
              <a:ext cx="1040050" cy="164945"/>
            </a:xfrm>
            <a:custGeom>
              <a:rect b="b" l="l" r="r" t="t"/>
              <a:pathLst>
                <a:path extrusionOk="0" h="1231" w="7762">
                  <a:moveTo>
                    <a:pt x="27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4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" y="1230"/>
                  </a:lnTo>
                  <a:lnTo>
                    <a:pt x="1" y="1200"/>
                  </a:lnTo>
                  <a:lnTo>
                    <a:pt x="1" y="277"/>
                  </a:lnTo>
                  <a:cubicBezTo>
                    <a:pt x="1" y="123"/>
                    <a:pt x="13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1"/>
            <p:cNvSpPr/>
            <p:nvPr/>
          </p:nvSpPr>
          <p:spPr>
            <a:xfrm>
              <a:off x="7907584" y="3956978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7756574" y="3956978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1"/>
            <p:cNvSpPr/>
            <p:nvPr/>
          </p:nvSpPr>
          <p:spPr>
            <a:xfrm>
              <a:off x="7218057" y="3956978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1"/>
            <p:cNvSpPr/>
            <p:nvPr/>
          </p:nvSpPr>
          <p:spPr>
            <a:xfrm>
              <a:off x="6977674" y="3759203"/>
              <a:ext cx="1074352" cy="197907"/>
            </a:xfrm>
            <a:custGeom>
              <a:rect b="b" l="l" r="r" t="t"/>
              <a:pathLst>
                <a:path extrusionOk="0" h="1477" w="8018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199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1"/>
            <p:cNvSpPr/>
            <p:nvPr/>
          </p:nvSpPr>
          <p:spPr>
            <a:xfrm>
              <a:off x="7823838" y="3759203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1"/>
            <p:cNvSpPr/>
            <p:nvPr/>
          </p:nvSpPr>
          <p:spPr>
            <a:xfrm>
              <a:off x="7672694" y="3759203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1"/>
            <p:cNvSpPr/>
            <p:nvPr/>
          </p:nvSpPr>
          <p:spPr>
            <a:xfrm>
              <a:off x="7134311" y="3759203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1"/>
            <p:cNvSpPr/>
            <p:nvPr/>
          </p:nvSpPr>
          <p:spPr>
            <a:xfrm>
              <a:off x="6976334" y="3759203"/>
              <a:ext cx="1039916" cy="164945"/>
            </a:xfrm>
            <a:custGeom>
              <a:rect b="b" l="l" r="r" t="t"/>
              <a:pathLst>
                <a:path extrusionOk="0" h="1231" w="7761">
                  <a:moveTo>
                    <a:pt x="28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3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1" y="1230"/>
                  </a:lnTo>
                  <a:cubicBezTo>
                    <a:pt x="0" y="1220"/>
                    <a:pt x="0" y="1210"/>
                    <a:pt x="11" y="1199"/>
                  </a:cubicBezTo>
                  <a:lnTo>
                    <a:pt x="11" y="277"/>
                  </a:lnTo>
                  <a:cubicBezTo>
                    <a:pt x="11" y="123"/>
                    <a:pt x="134" y="0"/>
                    <a:pt x="28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1"/>
            <p:cNvSpPr/>
            <p:nvPr/>
          </p:nvSpPr>
          <p:spPr>
            <a:xfrm>
              <a:off x="7823838" y="3759203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1"/>
            <p:cNvSpPr/>
            <p:nvPr/>
          </p:nvSpPr>
          <p:spPr>
            <a:xfrm>
              <a:off x="7672694" y="3759203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1"/>
            <p:cNvSpPr/>
            <p:nvPr/>
          </p:nvSpPr>
          <p:spPr>
            <a:xfrm>
              <a:off x="7134311" y="3759203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1"/>
            <p:cNvSpPr/>
            <p:nvPr/>
          </p:nvSpPr>
          <p:spPr>
            <a:xfrm>
              <a:off x="7005142" y="3559955"/>
              <a:ext cx="1074352" cy="199381"/>
            </a:xfrm>
            <a:custGeom>
              <a:rect b="b" l="l" r="r" t="t"/>
              <a:pathLst>
                <a:path extrusionOk="0" h="1488" w="8018">
                  <a:moveTo>
                    <a:pt x="277" y="1"/>
                  </a:moveTo>
                  <a:cubicBezTo>
                    <a:pt x="124" y="1"/>
                    <a:pt x="1" y="124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1"/>
            <p:cNvSpPr/>
            <p:nvPr/>
          </p:nvSpPr>
          <p:spPr>
            <a:xfrm>
              <a:off x="7851307" y="3559955"/>
              <a:ext cx="74366" cy="199381"/>
            </a:xfrm>
            <a:custGeom>
              <a:rect b="b" l="l" r="r" t="t"/>
              <a:pathLst>
                <a:path extrusionOk="0" h="1488" w="555">
                  <a:moveTo>
                    <a:pt x="1" y="1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1"/>
            <p:cNvSpPr/>
            <p:nvPr/>
          </p:nvSpPr>
          <p:spPr>
            <a:xfrm>
              <a:off x="7701637" y="3559955"/>
              <a:ext cx="72892" cy="199381"/>
            </a:xfrm>
            <a:custGeom>
              <a:rect b="b" l="l" r="r" t="t"/>
              <a:pathLst>
                <a:path extrusionOk="0" h="1488" w="544">
                  <a:moveTo>
                    <a:pt x="0" y="1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1"/>
            <p:cNvSpPr/>
            <p:nvPr/>
          </p:nvSpPr>
          <p:spPr>
            <a:xfrm>
              <a:off x="7163120" y="3559955"/>
              <a:ext cx="72892" cy="199381"/>
            </a:xfrm>
            <a:custGeom>
              <a:rect b="b" l="l" r="r" t="t"/>
              <a:pathLst>
                <a:path extrusionOk="0" h="1488" w="544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1"/>
            <p:cNvSpPr/>
            <p:nvPr/>
          </p:nvSpPr>
          <p:spPr>
            <a:xfrm>
              <a:off x="7005142" y="3559955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1"/>
                  </a:moveTo>
                  <a:lnTo>
                    <a:pt x="7751" y="1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18"/>
                    <a:pt x="7628" y="124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" y="134"/>
                    <a:pt x="124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1"/>
            <p:cNvSpPr/>
            <p:nvPr/>
          </p:nvSpPr>
          <p:spPr>
            <a:xfrm>
              <a:off x="7851307" y="3559955"/>
              <a:ext cx="74366" cy="166285"/>
            </a:xfrm>
            <a:custGeom>
              <a:rect b="b" l="l" r="r" t="t"/>
              <a:pathLst>
                <a:path extrusionOk="0" h="1241" w="555">
                  <a:moveTo>
                    <a:pt x="1" y="1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1"/>
            <p:cNvSpPr/>
            <p:nvPr/>
          </p:nvSpPr>
          <p:spPr>
            <a:xfrm>
              <a:off x="7701637" y="3559955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0" y="1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1"/>
            <p:cNvSpPr/>
            <p:nvPr/>
          </p:nvSpPr>
          <p:spPr>
            <a:xfrm>
              <a:off x="7163120" y="3559955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1"/>
            <p:cNvSpPr/>
            <p:nvPr/>
          </p:nvSpPr>
          <p:spPr>
            <a:xfrm>
              <a:off x="6898082" y="3362180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1"/>
            <p:cNvSpPr/>
            <p:nvPr/>
          </p:nvSpPr>
          <p:spPr>
            <a:xfrm>
              <a:off x="7744113" y="3362180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1"/>
            <p:cNvSpPr/>
            <p:nvPr/>
          </p:nvSpPr>
          <p:spPr>
            <a:xfrm>
              <a:off x="7594443" y="3362180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1"/>
            <p:cNvSpPr/>
            <p:nvPr/>
          </p:nvSpPr>
          <p:spPr>
            <a:xfrm>
              <a:off x="7055925" y="3362180"/>
              <a:ext cx="73026" cy="197907"/>
            </a:xfrm>
            <a:custGeom>
              <a:rect b="b" l="l" r="r" t="t"/>
              <a:pathLst>
                <a:path extrusionOk="0" h="1477" w="545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1"/>
            <p:cNvSpPr/>
            <p:nvPr/>
          </p:nvSpPr>
          <p:spPr>
            <a:xfrm>
              <a:off x="6898082" y="3362180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1"/>
            <p:cNvSpPr/>
            <p:nvPr/>
          </p:nvSpPr>
          <p:spPr>
            <a:xfrm>
              <a:off x="7744113" y="3362180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1"/>
            <p:cNvSpPr/>
            <p:nvPr/>
          </p:nvSpPr>
          <p:spPr>
            <a:xfrm>
              <a:off x="7594443" y="3362180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1"/>
            <p:cNvSpPr/>
            <p:nvPr/>
          </p:nvSpPr>
          <p:spPr>
            <a:xfrm>
              <a:off x="7055925" y="3362180"/>
              <a:ext cx="73026" cy="164945"/>
            </a:xfrm>
            <a:custGeom>
              <a:rect b="b" l="l" r="r" t="t"/>
              <a:pathLst>
                <a:path extrusionOk="0" h="1231" w="545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1"/>
            <p:cNvSpPr/>
            <p:nvPr/>
          </p:nvSpPr>
          <p:spPr>
            <a:xfrm>
              <a:off x="7003802" y="3164405"/>
              <a:ext cx="1075692" cy="197907"/>
            </a:xfrm>
            <a:custGeom>
              <a:rect b="b" l="l" r="r" t="t"/>
              <a:pathLst>
                <a:path extrusionOk="0" h="1477" w="8028">
                  <a:moveTo>
                    <a:pt x="287" y="0"/>
                  </a:moveTo>
                  <a:cubicBezTo>
                    <a:pt x="134" y="0"/>
                    <a:pt x="0" y="123"/>
                    <a:pt x="11" y="277"/>
                  </a:cubicBezTo>
                  <a:lnTo>
                    <a:pt x="11" y="1200"/>
                  </a:lnTo>
                  <a:cubicBezTo>
                    <a:pt x="11" y="1353"/>
                    <a:pt x="134" y="1476"/>
                    <a:pt x="28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1"/>
            <p:cNvSpPr/>
            <p:nvPr/>
          </p:nvSpPr>
          <p:spPr>
            <a:xfrm>
              <a:off x="7851307" y="3164405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1"/>
            <p:cNvSpPr/>
            <p:nvPr/>
          </p:nvSpPr>
          <p:spPr>
            <a:xfrm>
              <a:off x="7701637" y="3164405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1"/>
            <p:cNvSpPr/>
            <p:nvPr/>
          </p:nvSpPr>
          <p:spPr>
            <a:xfrm>
              <a:off x="7163120" y="3164405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1"/>
            <p:cNvSpPr/>
            <p:nvPr/>
          </p:nvSpPr>
          <p:spPr>
            <a:xfrm>
              <a:off x="7005142" y="3164405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1" y="1230"/>
                  </a:lnTo>
                  <a:cubicBezTo>
                    <a:pt x="1" y="1220"/>
                    <a:pt x="1" y="1210"/>
                    <a:pt x="11" y="1200"/>
                  </a:cubicBezTo>
                  <a:lnTo>
                    <a:pt x="1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1"/>
            <p:cNvSpPr/>
            <p:nvPr/>
          </p:nvSpPr>
          <p:spPr>
            <a:xfrm>
              <a:off x="7851307" y="3164405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1"/>
            <p:cNvSpPr/>
            <p:nvPr/>
          </p:nvSpPr>
          <p:spPr>
            <a:xfrm>
              <a:off x="7701637" y="3164405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1"/>
            <p:cNvSpPr/>
            <p:nvPr/>
          </p:nvSpPr>
          <p:spPr>
            <a:xfrm>
              <a:off x="7163120" y="3164405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1"/>
            <p:cNvSpPr/>
            <p:nvPr/>
          </p:nvSpPr>
          <p:spPr>
            <a:xfrm>
              <a:off x="7005142" y="2966497"/>
              <a:ext cx="1074352" cy="198041"/>
            </a:xfrm>
            <a:custGeom>
              <a:rect b="b" l="l" r="r" t="t"/>
              <a:pathLst>
                <a:path extrusionOk="0" h="1478" w="8018">
                  <a:moveTo>
                    <a:pt x="260" y="0"/>
                  </a:moveTo>
                  <a:cubicBezTo>
                    <a:pt x="114" y="0"/>
                    <a:pt x="1" y="120"/>
                    <a:pt x="1" y="267"/>
                  </a:cubicBezTo>
                  <a:lnTo>
                    <a:pt x="1" y="1200"/>
                  </a:lnTo>
                  <a:cubicBezTo>
                    <a:pt x="1" y="1354"/>
                    <a:pt x="124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6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1"/>
            <p:cNvSpPr/>
            <p:nvPr/>
          </p:nvSpPr>
          <p:spPr>
            <a:xfrm>
              <a:off x="7851307" y="2966497"/>
              <a:ext cx="74366" cy="198041"/>
            </a:xfrm>
            <a:custGeom>
              <a:rect b="b" l="l" r="r" t="t"/>
              <a:pathLst>
                <a:path extrusionOk="0" h="1478" w="555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1"/>
            <p:cNvSpPr/>
            <p:nvPr/>
          </p:nvSpPr>
          <p:spPr>
            <a:xfrm>
              <a:off x="7701637" y="2966497"/>
              <a:ext cx="72892" cy="198041"/>
            </a:xfrm>
            <a:custGeom>
              <a:rect b="b" l="l" r="r" t="t"/>
              <a:pathLst>
                <a:path extrusionOk="0" h="1478" w="544">
                  <a:moveTo>
                    <a:pt x="0" y="1"/>
                  </a:moveTo>
                  <a:lnTo>
                    <a:pt x="0" y="1477"/>
                  </a:lnTo>
                  <a:lnTo>
                    <a:pt x="543" y="147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1"/>
            <p:cNvSpPr/>
            <p:nvPr/>
          </p:nvSpPr>
          <p:spPr>
            <a:xfrm>
              <a:off x="7163120" y="2966497"/>
              <a:ext cx="72892" cy="198041"/>
            </a:xfrm>
            <a:custGeom>
              <a:rect b="b" l="l" r="r" t="t"/>
              <a:pathLst>
                <a:path extrusionOk="0" h="1478" w="544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1"/>
            <p:cNvSpPr/>
            <p:nvPr/>
          </p:nvSpPr>
          <p:spPr>
            <a:xfrm>
              <a:off x="7005142" y="2966497"/>
              <a:ext cx="1038576" cy="165079"/>
            </a:xfrm>
            <a:custGeom>
              <a:rect b="b" l="l" r="r" t="t"/>
              <a:pathLst>
                <a:path extrusionOk="0" h="1232" w="7751">
                  <a:moveTo>
                    <a:pt x="277" y="1"/>
                  </a:moveTo>
                  <a:lnTo>
                    <a:pt x="7751" y="1"/>
                  </a:lnTo>
                  <a:cubicBezTo>
                    <a:pt x="7751" y="1"/>
                    <a:pt x="7751" y="11"/>
                    <a:pt x="7751" y="2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11" y="1231"/>
                  </a:lnTo>
                  <a:cubicBezTo>
                    <a:pt x="1" y="1221"/>
                    <a:pt x="1" y="1211"/>
                    <a:pt x="11" y="1200"/>
                  </a:cubicBezTo>
                  <a:lnTo>
                    <a:pt x="11" y="267"/>
                  </a:lnTo>
                  <a:cubicBezTo>
                    <a:pt x="11" y="124"/>
                    <a:pt x="124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1"/>
            <p:cNvSpPr/>
            <p:nvPr/>
          </p:nvSpPr>
          <p:spPr>
            <a:xfrm>
              <a:off x="7851307" y="2966497"/>
              <a:ext cx="74366" cy="165079"/>
            </a:xfrm>
            <a:custGeom>
              <a:rect b="b" l="l" r="r" t="t"/>
              <a:pathLst>
                <a:path extrusionOk="0" h="1232" w="555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1"/>
            <p:cNvSpPr/>
            <p:nvPr/>
          </p:nvSpPr>
          <p:spPr>
            <a:xfrm>
              <a:off x="7701637" y="2966497"/>
              <a:ext cx="72892" cy="165079"/>
            </a:xfrm>
            <a:custGeom>
              <a:rect b="b" l="l" r="r" t="t"/>
              <a:pathLst>
                <a:path extrusionOk="0" h="1232" w="544">
                  <a:moveTo>
                    <a:pt x="0" y="1"/>
                  </a:moveTo>
                  <a:lnTo>
                    <a:pt x="0" y="1231"/>
                  </a:lnTo>
                  <a:lnTo>
                    <a:pt x="543" y="123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1"/>
            <p:cNvSpPr/>
            <p:nvPr/>
          </p:nvSpPr>
          <p:spPr>
            <a:xfrm>
              <a:off x="7163120" y="2966497"/>
              <a:ext cx="72892" cy="165079"/>
            </a:xfrm>
            <a:custGeom>
              <a:rect b="b" l="l" r="r" t="t"/>
              <a:pathLst>
                <a:path extrusionOk="0" h="1232" w="544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1"/>
            <p:cNvSpPr/>
            <p:nvPr/>
          </p:nvSpPr>
          <p:spPr>
            <a:xfrm>
              <a:off x="6751092" y="1156109"/>
              <a:ext cx="1122321" cy="1103160"/>
            </a:xfrm>
            <a:custGeom>
              <a:rect b="b" l="l" r="r" t="t"/>
              <a:pathLst>
                <a:path extrusionOk="0" h="8233" w="8376">
                  <a:moveTo>
                    <a:pt x="3783" y="913"/>
                  </a:moveTo>
                  <a:cubicBezTo>
                    <a:pt x="3762" y="1251"/>
                    <a:pt x="3496" y="2030"/>
                    <a:pt x="3434" y="2307"/>
                  </a:cubicBezTo>
                  <a:cubicBezTo>
                    <a:pt x="3291" y="2912"/>
                    <a:pt x="3076" y="3414"/>
                    <a:pt x="2594" y="3835"/>
                  </a:cubicBezTo>
                  <a:cubicBezTo>
                    <a:pt x="1907" y="4460"/>
                    <a:pt x="0" y="5311"/>
                    <a:pt x="1548" y="6777"/>
                  </a:cubicBezTo>
                  <a:cubicBezTo>
                    <a:pt x="3106" y="8232"/>
                    <a:pt x="7350" y="7771"/>
                    <a:pt x="7863" y="6520"/>
                  </a:cubicBezTo>
                  <a:cubicBezTo>
                    <a:pt x="8376" y="5270"/>
                    <a:pt x="6582" y="4716"/>
                    <a:pt x="6828" y="3619"/>
                  </a:cubicBezTo>
                  <a:cubicBezTo>
                    <a:pt x="7074" y="2533"/>
                    <a:pt x="7135" y="2317"/>
                    <a:pt x="7033" y="2082"/>
                  </a:cubicBezTo>
                  <a:cubicBezTo>
                    <a:pt x="6940" y="1846"/>
                    <a:pt x="5310" y="1"/>
                    <a:pt x="3783" y="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1"/>
            <p:cNvSpPr/>
            <p:nvPr/>
          </p:nvSpPr>
          <p:spPr>
            <a:xfrm>
              <a:off x="8259843" y="4035230"/>
              <a:ext cx="288620" cy="267985"/>
            </a:xfrm>
            <a:custGeom>
              <a:rect b="b" l="l" r="r" t="t"/>
              <a:pathLst>
                <a:path extrusionOk="0" h="2000" w="2154">
                  <a:moveTo>
                    <a:pt x="1" y="1"/>
                  </a:moveTo>
                  <a:cubicBezTo>
                    <a:pt x="124" y="534"/>
                    <a:pt x="186" y="1087"/>
                    <a:pt x="175" y="1641"/>
                  </a:cubicBezTo>
                  <a:lnTo>
                    <a:pt x="155" y="2000"/>
                  </a:lnTo>
                  <a:lnTo>
                    <a:pt x="2154" y="2000"/>
                  </a:lnTo>
                  <a:lnTo>
                    <a:pt x="1139" y="1272"/>
                  </a:lnTo>
                  <a:lnTo>
                    <a:pt x="1016" y="52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1"/>
            <p:cNvSpPr/>
            <p:nvPr/>
          </p:nvSpPr>
          <p:spPr>
            <a:xfrm>
              <a:off x="8253009" y="4202856"/>
              <a:ext cx="442443" cy="151144"/>
            </a:xfrm>
            <a:custGeom>
              <a:rect b="b" l="l" r="r" t="t"/>
              <a:pathLst>
                <a:path extrusionOk="0" h="1128" w="3302">
                  <a:moveTo>
                    <a:pt x="216" y="154"/>
                  </a:moveTo>
                  <a:cubicBezTo>
                    <a:pt x="380" y="328"/>
                    <a:pt x="821" y="339"/>
                    <a:pt x="1026" y="226"/>
                  </a:cubicBezTo>
                  <a:cubicBezTo>
                    <a:pt x="1231" y="113"/>
                    <a:pt x="1231" y="0"/>
                    <a:pt x="1231" y="0"/>
                  </a:cubicBezTo>
                  <a:lnTo>
                    <a:pt x="2328" y="472"/>
                  </a:lnTo>
                  <a:cubicBezTo>
                    <a:pt x="3302" y="308"/>
                    <a:pt x="3250" y="1097"/>
                    <a:pt x="3250" y="1118"/>
                  </a:cubicBezTo>
                  <a:lnTo>
                    <a:pt x="21" y="1128"/>
                  </a:lnTo>
                  <a:cubicBezTo>
                    <a:pt x="1" y="790"/>
                    <a:pt x="72" y="451"/>
                    <a:pt x="216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1"/>
            <p:cNvSpPr/>
            <p:nvPr/>
          </p:nvSpPr>
          <p:spPr>
            <a:xfrm>
              <a:off x="7071067" y="1737105"/>
              <a:ext cx="994626" cy="861438"/>
            </a:xfrm>
            <a:custGeom>
              <a:rect b="b" l="l" r="r" t="t"/>
              <a:pathLst>
                <a:path extrusionOk="0" h="6429" w="7423">
                  <a:moveTo>
                    <a:pt x="2553" y="1"/>
                  </a:moveTo>
                  <a:cubicBezTo>
                    <a:pt x="5311" y="339"/>
                    <a:pt x="7423" y="3722"/>
                    <a:pt x="6172" y="6265"/>
                  </a:cubicBezTo>
                  <a:cubicBezTo>
                    <a:pt x="6131" y="6357"/>
                    <a:pt x="6121" y="6429"/>
                    <a:pt x="5701" y="6418"/>
                  </a:cubicBezTo>
                  <a:cubicBezTo>
                    <a:pt x="5536" y="6418"/>
                    <a:pt x="5198" y="6367"/>
                    <a:pt x="5239" y="6090"/>
                  </a:cubicBezTo>
                  <a:cubicBezTo>
                    <a:pt x="5444" y="4563"/>
                    <a:pt x="5311" y="2994"/>
                    <a:pt x="2758" y="2051"/>
                  </a:cubicBezTo>
                  <a:cubicBezTo>
                    <a:pt x="1" y="1036"/>
                    <a:pt x="2553" y="1"/>
                    <a:pt x="2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1"/>
            <p:cNvSpPr/>
            <p:nvPr/>
          </p:nvSpPr>
          <p:spPr>
            <a:xfrm>
              <a:off x="7020283" y="2533831"/>
              <a:ext cx="1392986" cy="1647170"/>
            </a:xfrm>
            <a:custGeom>
              <a:rect b="b" l="l" r="r" t="t"/>
              <a:pathLst>
                <a:path extrusionOk="0" h="12293" w="10396">
                  <a:moveTo>
                    <a:pt x="800" y="103"/>
                  </a:moveTo>
                  <a:cubicBezTo>
                    <a:pt x="462" y="2400"/>
                    <a:pt x="0" y="3056"/>
                    <a:pt x="3547" y="5178"/>
                  </a:cubicBezTo>
                  <a:cubicBezTo>
                    <a:pt x="7187" y="7361"/>
                    <a:pt x="7751" y="7320"/>
                    <a:pt x="9145" y="11247"/>
                  </a:cubicBezTo>
                  <a:cubicBezTo>
                    <a:pt x="9360" y="11851"/>
                    <a:pt x="9268" y="12036"/>
                    <a:pt x="9545" y="12128"/>
                  </a:cubicBezTo>
                  <a:cubicBezTo>
                    <a:pt x="10057" y="12292"/>
                    <a:pt x="10395" y="12005"/>
                    <a:pt x="10395" y="11851"/>
                  </a:cubicBezTo>
                  <a:cubicBezTo>
                    <a:pt x="10395" y="11636"/>
                    <a:pt x="10395" y="11318"/>
                    <a:pt x="10385" y="11103"/>
                  </a:cubicBezTo>
                  <a:cubicBezTo>
                    <a:pt x="10149" y="7546"/>
                    <a:pt x="8786" y="4716"/>
                    <a:pt x="5721" y="2871"/>
                  </a:cubicBezTo>
                  <a:cubicBezTo>
                    <a:pt x="4972" y="2420"/>
                    <a:pt x="4778" y="2123"/>
                    <a:pt x="4245" y="1046"/>
                  </a:cubicBezTo>
                  <a:cubicBezTo>
                    <a:pt x="3722" y="1"/>
                    <a:pt x="800" y="103"/>
                    <a:pt x="800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1"/>
            <p:cNvSpPr/>
            <p:nvPr/>
          </p:nvSpPr>
          <p:spPr>
            <a:xfrm>
              <a:off x="7305956" y="3195894"/>
              <a:ext cx="360038" cy="311935"/>
            </a:xfrm>
            <a:custGeom>
              <a:rect b="b" l="l" r="r" t="t"/>
              <a:pathLst>
                <a:path extrusionOk="0" h="2328" w="2687">
                  <a:moveTo>
                    <a:pt x="2687" y="1"/>
                  </a:moveTo>
                  <a:lnTo>
                    <a:pt x="954" y="483"/>
                  </a:lnTo>
                  <a:lnTo>
                    <a:pt x="565" y="596"/>
                  </a:lnTo>
                  <a:lnTo>
                    <a:pt x="1" y="2328"/>
                  </a:lnTo>
                  <a:lnTo>
                    <a:pt x="893" y="1395"/>
                  </a:lnTo>
                  <a:lnTo>
                    <a:pt x="2533" y="965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1"/>
            <p:cNvSpPr/>
            <p:nvPr/>
          </p:nvSpPr>
          <p:spPr>
            <a:xfrm>
              <a:off x="7393855" y="2522844"/>
              <a:ext cx="1817474" cy="850450"/>
            </a:xfrm>
            <a:custGeom>
              <a:rect b="b" l="l" r="r" t="t"/>
              <a:pathLst>
                <a:path extrusionOk="0" h="6347" w="13564">
                  <a:moveTo>
                    <a:pt x="1805" y="349"/>
                  </a:moveTo>
                  <a:cubicBezTo>
                    <a:pt x="4850" y="1"/>
                    <a:pt x="13564" y="1692"/>
                    <a:pt x="7464" y="4378"/>
                  </a:cubicBezTo>
                  <a:cubicBezTo>
                    <a:pt x="2974" y="6346"/>
                    <a:pt x="1128" y="6316"/>
                    <a:pt x="1128" y="6316"/>
                  </a:cubicBezTo>
                  <a:lnTo>
                    <a:pt x="790" y="5342"/>
                  </a:lnTo>
                  <a:lnTo>
                    <a:pt x="5434" y="2861"/>
                  </a:lnTo>
                  <a:lnTo>
                    <a:pt x="1549" y="3240"/>
                  </a:lnTo>
                  <a:lnTo>
                    <a:pt x="1" y="14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1"/>
            <p:cNvSpPr/>
            <p:nvPr/>
          </p:nvSpPr>
          <p:spPr>
            <a:xfrm>
              <a:off x="7098535" y="1682168"/>
              <a:ext cx="697967" cy="1160911"/>
            </a:xfrm>
            <a:custGeom>
              <a:rect b="b" l="l" r="r" t="t"/>
              <a:pathLst>
                <a:path extrusionOk="0" h="8664" w="5209">
                  <a:moveTo>
                    <a:pt x="21" y="8643"/>
                  </a:moveTo>
                  <a:cubicBezTo>
                    <a:pt x="1221" y="8663"/>
                    <a:pt x="5208" y="7566"/>
                    <a:pt x="4634" y="6418"/>
                  </a:cubicBezTo>
                  <a:cubicBezTo>
                    <a:pt x="4368" y="5936"/>
                    <a:pt x="4255" y="5393"/>
                    <a:pt x="4286" y="4850"/>
                  </a:cubicBezTo>
                  <a:cubicBezTo>
                    <a:pt x="4296" y="4491"/>
                    <a:pt x="4593" y="4286"/>
                    <a:pt x="4563" y="3753"/>
                  </a:cubicBezTo>
                  <a:cubicBezTo>
                    <a:pt x="4491" y="2615"/>
                    <a:pt x="3999" y="1180"/>
                    <a:pt x="3250" y="493"/>
                  </a:cubicBezTo>
                  <a:cubicBezTo>
                    <a:pt x="2861" y="134"/>
                    <a:pt x="2482" y="1"/>
                    <a:pt x="1877" y="185"/>
                  </a:cubicBezTo>
                  <a:cubicBezTo>
                    <a:pt x="1221" y="390"/>
                    <a:pt x="524" y="954"/>
                    <a:pt x="134" y="2471"/>
                  </a:cubicBezTo>
                  <a:cubicBezTo>
                    <a:pt x="72" y="2728"/>
                    <a:pt x="1" y="8571"/>
                    <a:pt x="21" y="8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1"/>
            <p:cNvSpPr/>
            <p:nvPr/>
          </p:nvSpPr>
          <p:spPr>
            <a:xfrm>
              <a:off x="6443310" y="1697309"/>
              <a:ext cx="1055057" cy="1052377"/>
            </a:xfrm>
            <a:custGeom>
              <a:rect b="b" l="l" r="r" t="t"/>
              <a:pathLst>
                <a:path extrusionOk="0" h="7854" w="7874">
                  <a:moveTo>
                    <a:pt x="7587" y="6879"/>
                  </a:moveTo>
                  <a:cubicBezTo>
                    <a:pt x="7146" y="6715"/>
                    <a:pt x="5844" y="5926"/>
                    <a:pt x="5086" y="5075"/>
                  </a:cubicBezTo>
                  <a:cubicBezTo>
                    <a:pt x="4563" y="4491"/>
                    <a:pt x="4317" y="3865"/>
                    <a:pt x="4747" y="3394"/>
                  </a:cubicBezTo>
                  <a:cubicBezTo>
                    <a:pt x="5280" y="2809"/>
                    <a:pt x="6039" y="2727"/>
                    <a:pt x="6582" y="2328"/>
                  </a:cubicBezTo>
                  <a:cubicBezTo>
                    <a:pt x="6992" y="2010"/>
                    <a:pt x="7218" y="1364"/>
                    <a:pt x="7454" y="903"/>
                  </a:cubicBezTo>
                  <a:cubicBezTo>
                    <a:pt x="7874" y="93"/>
                    <a:pt x="7689" y="144"/>
                    <a:pt x="7310" y="134"/>
                  </a:cubicBezTo>
                  <a:cubicBezTo>
                    <a:pt x="4265" y="1"/>
                    <a:pt x="1" y="4614"/>
                    <a:pt x="4747" y="6818"/>
                  </a:cubicBezTo>
                  <a:cubicBezTo>
                    <a:pt x="5434" y="7146"/>
                    <a:pt x="6162" y="7412"/>
                    <a:pt x="6900" y="7617"/>
                  </a:cubicBezTo>
                  <a:cubicBezTo>
                    <a:pt x="7802" y="7853"/>
                    <a:pt x="7659" y="6910"/>
                    <a:pt x="7587" y="6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1"/>
            <p:cNvSpPr/>
            <p:nvPr/>
          </p:nvSpPr>
          <p:spPr>
            <a:xfrm>
              <a:off x="7209883" y="3186380"/>
              <a:ext cx="250030" cy="453431"/>
            </a:xfrm>
            <a:custGeom>
              <a:rect b="b" l="l" r="r" t="t"/>
              <a:pathLst>
                <a:path extrusionOk="0" h="3384" w="1866">
                  <a:moveTo>
                    <a:pt x="1866" y="502"/>
                  </a:moveTo>
                  <a:cubicBezTo>
                    <a:pt x="1640" y="595"/>
                    <a:pt x="1497" y="1015"/>
                    <a:pt x="1538" y="1241"/>
                  </a:cubicBezTo>
                  <a:cubicBezTo>
                    <a:pt x="1579" y="1476"/>
                    <a:pt x="1692" y="1507"/>
                    <a:pt x="1692" y="1507"/>
                  </a:cubicBezTo>
                  <a:lnTo>
                    <a:pt x="892" y="2409"/>
                  </a:lnTo>
                  <a:cubicBezTo>
                    <a:pt x="748" y="3383"/>
                    <a:pt x="10" y="3076"/>
                    <a:pt x="0" y="3076"/>
                  </a:cubicBezTo>
                  <a:lnTo>
                    <a:pt x="1005" y="0"/>
                  </a:lnTo>
                  <a:cubicBezTo>
                    <a:pt x="1323" y="92"/>
                    <a:pt x="1620" y="256"/>
                    <a:pt x="1866" y="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1"/>
            <p:cNvSpPr/>
            <p:nvPr/>
          </p:nvSpPr>
          <p:spPr>
            <a:xfrm>
              <a:off x="7293629" y="2532491"/>
              <a:ext cx="954831" cy="412161"/>
            </a:xfrm>
            <a:custGeom>
              <a:rect b="b" l="l" r="r" t="t"/>
              <a:pathLst>
                <a:path extrusionOk="0" h="3076" w="7126">
                  <a:moveTo>
                    <a:pt x="2799" y="3055"/>
                  </a:moveTo>
                  <a:lnTo>
                    <a:pt x="7064" y="1087"/>
                  </a:lnTo>
                  <a:cubicBezTo>
                    <a:pt x="7125" y="1056"/>
                    <a:pt x="7105" y="1005"/>
                    <a:pt x="7012" y="964"/>
                  </a:cubicBezTo>
                  <a:lnTo>
                    <a:pt x="4614" y="41"/>
                  </a:lnTo>
                  <a:cubicBezTo>
                    <a:pt x="4521" y="11"/>
                    <a:pt x="4419" y="0"/>
                    <a:pt x="4327" y="31"/>
                  </a:cubicBezTo>
                  <a:lnTo>
                    <a:pt x="62" y="2000"/>
                  </a:lnTo>
                  <a:cubicBezTo>
                    <a:pt x="0" y="2030"/>
                    <a:pt x="21" y="2082"/>
                    <a:pt x="113" y="2123"/>
                  </a:cubicBezTo>
                  <a:lnTo>
                    <a:pt x="2512" y="3035"/>
                  </a:lnTo>
                  <a:cubicBezTo>
                    <a:pt x="2604" y="3076"/>
                    <a:pt x="2707" y="3076"/>
                    <a:pt x="2799" y="3055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1"/>
            <p:cNvSpPr/>
            <p:nvPr/>
          </p:nvSpPr>
          <p:spPr>
            <a:xfrm>
              <a:off x="7384342" y="2533831"/>
              <a:ext cx="868137" cy="372365"/>
            </a:xfrm>
            <a:custGeom>
              <a:rect b="b" l="l" r="r" t="t"/>
              <a:pathLst>
                <a:path extrusionOk="0" h="2779" w="6479">
                  <a:moveTo>
                    <a:pt x="2317" y="2758"/>
                  </a:moveTo>
                  <a:lnTo>
                    <a:pt x="6417" y="893"/>
                  </a:lnTo>
                  <a:cubicBezTo>
                    <a:pt x="6479" y="862"/>
                    <a:pt x="6458" y="821"/>
                    <a:pt x="6376" y="790"/>
                  </a:cubicBezTo>
                  <a:lnTo>
                    <a:pt x="4398" y="31"/>
                  </a:lnTo>
                  <a:cubicBezTo>
                    <a:pt x="4326" y="1"/>
                    <a:pt x="4234" y="1"/>
                    <a:pt x="4162" y="21"/>
                  </a:cubicBezTo>
                  <a:lnTo>
                    <a:pt x="62" y="1887"/>
                  </a:lnTo>
                  <a:cubicBezTo>
                    <a:pt x="0" y="1907"/>
                    <a:pt x="21" y="1949"/>
                    <a:pt x="103" y="1979"/>
                  </a:cubicBezTo>
                  <a:lnTo>
                    <a:pt x="2081" y="2748"/>
                  </a:lnTo>
                  <a:cubicBezTo>
                    <a:pt x="2153" y="2769"/>
                    <a:pt x="2235" y="2779"/>
                    <a:pt x="2317" y="2758"/>
                  </a:cubicBezTo>
                  <a:close/>
                </a:path>
              </a:pathLst>
            </a:custGeom>
            <a:solidFill>
              <a:srgbClr val="6E6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1"/>
            <p:cNvSpPr/>
            <p:nvPr/>
          </p:nvSpPr>
          <p:spPr>
            <a:xfrm>
              <a:off x="7231858" y="2569608"/>
              <a:ext cx="355884" cy="237703"/>
            </a:xfrm>
            <a:custGeom>
              <a:rect b="b" l="l" r="r" t="t"/>
              <a:pathLst>
                <a:path extrusionOk="0" h="1774" w="2656">
                  <a:moveTo>
                    <a:pt x="359" y="0"/>
                  </a:moveTo>
                  <a:lnTo>
                    <a:pt x="1917" y="513"/>
                  </a:lnTo>
                  <a:cubicBezTo>
                    <a:pt x="1917" y="513"/>
                    <a:pt x="2553" y="1364"/>
                    <a:pt x="2604" y="1466"/>
                  </a:cubicBezTo>
                  <a:cubicBezTo>
                    <a:pt x="2655" y="1579"/>
                    <a:pt x="2604" y="1620"/>
                    <a:pt x="2553" y="1620"/>
                  </a:cubicBezTo>
                  <a:cubicBezTo>
                    <a:pt x="2491" y="1620"/>
                    <a:pt x="2471" y="1599"/>
                    <a:pt x="2409" y="1548"/>
                  </a:cubicBezTo>
                  <a:cubicBezTo>
                    <a:pt x="2409" y="1548"/>
                    <a:pt x="2430" y="1692"/>
                    <a:pt x="2348" y="1723"/>
                  </a:cubicBezTo>
                  <a:cubicBezTo>
                    <a:pt x="2214" y="1764"/>
                    <a:pt x="2184" y="1569"/>
                    <a:pt x="2173" y="1599"/>
                  </a:cubicBezTo>
                  <a:cubicBezTo>
                    <a:pt x="2153" y="1682"/>
                    <a:pt x="2050" y="1774"/>
                    <a:pt x="1999" y="1743"/>
                  </a:cubicBezTo>
                  <a:cubicBezTo>
                    <a:pt x="1876" y="1661"/>
                    <a:pt x="1876" y="1620"/>
                    <a:pt x="1876" y="1620"/>
                  </a:cubicBezTo>
                  <a:cubicBezTo>
                    <a:pt x="1876" y="1620"/>
                    <a:pt x="1804" y="1743"/>
                    <a:pt x="1692" y="1682"/>
                  </a:cubicBezTo>
                  <a:cubicBezTo>
                    <a:pt x="1579" y="1610"/>
                    <a:pt x="1374" y="1189"/>
                    <a:pt x="1374" y="1189"/>
                  </a:cubicBezTo>
                  <a:lnTo>
                    <a:pt x="1066" y="1128"/>
                  </a:lnTo>
                  <a:lnTo>
                    <a:pt x="728" y="749"/>
                  </a:lnTo>
                  <a:lnTo>
                    <a:pt x="359" y="851"/>
                  </a:lnTo>
                  <a:cubicBezTo>
                    <a:pt x="359" y="851"/>
                    <a:pt x="0" y="287"/>
                    <a:pt x="359" y="0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1"/>
            <p:cNvSpPr/>
            <p:nvPr/>
          </p:nvSpPr>
          <p:spPr>
            <a:xfrm>
              <a:off x="7332085" y="1579127"/>
              <a:ext cx="185580" cy="339537"/>
            </a:xfrm>
            <a:custGeom>
              <a:rect b="b" l="l" r="r" t="t"/>
              <a:pathLst>
                <a:path extrusionOk="0" h="2534" w="1385">
                  <a:moveTo>
                    <a:pt x="0" y="1"/>
                  </a:moveTo>
                  <a:cubicBezTo>
                    <a:pt x="52" y="278"/>
                    <a:pt x="62" y="944"/>
                    <a:pt x="257" y="1559"/>
                  </a:cubicBezTo>
                  <a:cubicBezTo>
                    <a:pt x="390" y="1990"/>
                    <a:pt x="605" y="2461"/>
                    <a:pt x="964" y="2502"/>
                  </a:cubicBezTo>
                  <a:cubicBezTo>
                    <a:pt x="1384" y="2533"/>
                    <a:pt x="1313" y="975"/>
                    <a:pt x="1343" y="165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1"/>
            <p:cNvSpPr/>
            <p:nvPr/>
          </p:nvSpPr>
          <p:spPr>
            <a:xfrm>
              <a:off x="7275808" y="1272817"/>
              <a:ext cx="391526" cy="677332"/>
            </a:xfrm>
            <a:custGeom>
              <a:rect b="b" l="l" r="r" t="t"/>
              <a:pathLst>
                <a:path extrusionOk="0" h="5055" w="2922">
                  <a:moveTo>
                    <a:pt x="2922" y="647"/>
                  </a:moveTo>
                  <a:cubicBezTo>
                    <a:pt x="2625" y="5055"/>
                    <a:pt x="0" y="3312"/>
                    <a:pt x="103" y="2061"/>
                  </a:cubicBezTo>
                  <a:cubicBezTo>
                    <a:pt x="164" y="1313"/>
                    <a:pt x="297" y="134"/>
                    <a:pt x="913" y="62"/>
                  </a:cubicBezTo>
                  <a:cubicBezTo>
                    <a:pt x="1630" y="1"/>
                    <a:pt x="2922" y="647"/>
                    <a:pt x="2922" y="647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61"/>
            <p:cNvSpPr/>
            <p:nvPr/>
          </p:nvSpPr>
          <p:spPr>
            <a:xfrm>
              <a:off x="7205729" y="1149275"/>
              <a:ext cx="502874" cy="414975"/>
            </a:xfrm>
            <a:custGeom>
              <a:rect b="b" l="l" r="r" t="t"/>
              <a:pathLst>
                <a:path extrusionOk="0" h="3097" w="3753">
                  <a:moveTo>
                    <a:pt x="2327" y="1230"/>
                  </a:moveTo>
                  <a:cubicBezTo>
                    <a:pt x="1948" y="2133"/>
                    <a:pt x="1569" y="2225"/>
                    <a:pt x="677" y="2317"/>
                  </a:cubicBezTo>
                  <a:lnTo>
                    <a:pt x="72" y="2440"/>
                  </a:lnTo>
                  <a:cubicBezTo>
                    <a:pt x="72" y="2440"/>
                    <a:pt x="0" y="441"/>
                    <a:pt x="1343" y="216"/>
                  </a:cubicBezTo>
                  <a:cubicBezTo>
                    <a:pt x="2686" y="0"/>
                    <a:pt x="3670" y="820"/>
                    <a:pt x="3722" y="1682"/>
                  </a:cubicBezTo>
                  <a:cubicBezTo>
                    <a:pt x="3752" y="2204"/>
                    <a:pt x="3578" y="2707"/>
                    <a:pt x="3240" y="3096"/>
                  </a:cubicBezTo>
                  <a:cubicBezTo>
                    <a:pt x="3240" y="3096"/>
                    <a:pt x="3312" y="2204"/>
                    <a:pt x="3066" y="1712"/>
                  </a:cubicBezTo>
                  <a:cubicBezTo>
                    <a:pt x="2922" y="1425"/>
                    <a:pt x="2645" y="1241"/>
                    <a:pt x="2327" y="1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61"/>
            <p:cNvSpPr/>
            <p:nvPr/>
          </p:nvSpPr>
          <p:spPr>
            <a:xfrm>
              <a:off x="7665861" y="2489881"/>
              <a:ext cx="219882" cy="199381"/>
            </a:xfrm>
            <a:custGeom>
              <a:rect b="b" l="l" r="r" t="t"/>
              <a:pathLst>
                <a:path extrusionOk="0" h="1488" w="1641">
                  <a:moveTo>
                    <a:pt x="339" y="308"/>
                  </a:moveTo>
                  <a:cubicBezTo>
                    <a:pt x="236" y="431"/>
                    <a:pt x="134" y="565"/>
                    <a:pt x="42" y="708"/>
                  </a:cubicBezTo>
                  <a:cubicBezTo>
                    <a:pt x="21" y="729"/>
                    <a:pt x="1" y="811"/>
                    <a:pt x="154" y="790"/>
                  </a:cubicBezTo>
                  <a:cubicBezTo>
                    <a:pt x="288" y="770"/>
                    <a:pt x="390" y="626"/>
                    <a:pt x="534" y="616"/>
                  </a:cubicBezTo>
                  <a:cubicBezTo>
                    <a:pt x="534" y="657"/>
                    <a:pt x="534" y="698"/>
                    <a:pt x="523" y="739"/>
                  </a:cubicBezTo>
                  <a:cubicBezTo>
                    <a:pt x="482" y="1210"/>
                    <a:pt x="390" y="1405"/>
                    <a:pt x="493" y="1436"/>
                  </a:cubicBezTo>
                  <a:cubicBezTo>
                    <a:pt x="595" y="1477"/>
                    <a:pt x="657" y="1333"/>
                    <a:pt x="657" y="1333"/>
                  </a:cubicBezTo>
                  <a:cubicBezTo>
                    <a:pt x="657" y="1333"/>
                    <a:pt x="769" y="1487"/>
                    <a:pt x="872" y="1415"/>
                  </a:cubicBezTo>
                  <a:cubicBezTo>
                    <a:pt x="903" y="1395"/>
                    <a:pt x="933" y="1364"/>
                    <a:pt x="974" y="1344"/>
                  </a:cubicBezTo>
                  <a:cubicBezTo>
                    <a:pt x="1005" y="1395"/>
                    <a:pt x="1067" y="1426"/>
                    <a:pt x="1139" y="1415"/>
                  </a:cubicBezTo>
                  <a:cubicBezTo>
                    <a:pt x="1262" y="1395"/>
                    <a:pt x="1262" y="1333"/>
                    <a:pt x="1262" y="1333"/>
                  </a:cubicBezTo>
                  <a:cubicBezTo>
                    <a:pt x="1303" y="1364"/>
                    <a:pt x="1354" y="1385"/>
                    <a:pt x="1405" y="1385"/>
                  </a:cubicBezTo>
                  <a:cubicBezTo>
                    <a:pt x="1456" y="1374"/>
                    <a:pt x="1508" y="1333"/>
                    <a:pt x="1538" y="1282"/>
                  </a:cubicBezTo>
                  <a:lnTo>
                    <a:pt x="1641" y="421"/>
                  </a:lnTo>
                  <a:cubicBezTo>
                    <a:pt x="1446" y="103"/>
                    <a:pt x="667" y="1"/>
                    <a:pt x="339" y="308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1"/>
            <p:cNvSpPr/>
            <p:nvPr/>
          </p:nvSpPr>
          <p:spPr>
            <a:xfrm>
              <a:off x="7656213" y="2307248"/>
              <a:ext cx="728249" cy="638876"/>
            </a:xfrm>
            <a:custGeom>
              <a:rect b="b" l="l" r="r" t="t"/>
              <a:pathLst>
                <a:path extrusionOk="0" h="4768" w="5435">
                  <a:moveTo>
                    <a:pt x="1098" y="1979"/>
                  </a:moveTo>
                  <a:lnTo>
                    <a:pt x="5342" y="31"/>
                  </a:lnTo>
                  <a:cubicBezTo>
                    <a:pt x="5403" y="0"/>
                    <a:pt x="5434" y="62"/>
                    <a:pt x="5393" y="154"/>
                  </a:cubicBezTo>
                  <a:lnTo>
                    <a:pt x="4522" y="2563"/>
                  </a:lnTo>
                  <a:cubicBezTo>
                    <a:pt x="4481" y="2655"/>
                    <a:pt x="4419" y="2737"/>
                    <a:pt x="4337" y="2789"/>
                  </a:cubicBezTo>
                  <a:lnTo>
                    <a:pt x="93" y="4736"/>
                  </a:lnTo>
                  <a:cubicBezTo>
                    <a:pt x="32" y="4767"/>
                    <a:pt x="1" y="4706"/>
                    <a:pt x="42" y="4613"/>
                  </a:cubicBezTo>
                  <a:lnTo>
                    <a:pt x="923" y="2204"/>
                  </a:lnTo>
                  <a:cubicBezTo>
                    <a:pt x="954" y="2112"/>
                    <a:pt x="1016" y="2030"/>
                    <a:pt x="1098" y="1979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1"/>
            <p:cNvSpPr/>
            <p:nvPr/>
          </p:nvSpPr>
          <p:spPr>
            <a:xfrm>
              <a:off x="6392527" y="3226176"/>
              <a:ext cx="1116827" cy="1116827"/>
            </a:xfrm>
            <a:custGeom>
              <a:rect b="b" l="l" r="r" t="t"/>
              <a:pathLst>
                <a:path extrusionOk="0" h="8335" w="8335">
                  <a:moveTo>
                    <a:pt x="4009" y="8335"/>
                  </a:moveTo>
                  <a:cubicBezTo>
                    <a:pt x="5629" y="8335"/>
                    <a:pt x="7094" y="7361"/>
                    <a:pt x="7720" y="5864"/>
                  </a:cubicBezTo>
                  <a:cubicBezTo>
                    <a:pt x="8335" y="4368"/>
                    <a:pt x="7997" y="2635"/>
                    <a:pt x="6848" y="1497"/>
                  </a:cubicBezTo>
                  <a:cubicBezTo>
                    <a:pt x="5700" y="349"/>
                    <a:pt x="3978" y="0"/>
                    <a:pt x="2481" y="626"/>
                  </a:cubicBezTo>
                  <a:cubicBezTo>
                    <a:pt x="974" y="1241"/>
                    <a:pt x="0" y="2707"/>
                    <a:pt x="0" y="4327"/>
                  </a:cubicBezTo>
                  <a:cubicBezTo>
                    <a:pt x="11" y="6541"/>
                    <a:pt x="1805" y="8335"/>
                    <a:pt x="4009" y="8335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61"/>
            <p:cNvSpPr/>
            <p:nvPr/>
          </p:nvSpPr>
          <p:spPr>
            <a:xfrm>
              <a:off x="6418655" y="3635527"/>
              <a:ext cx="1034422" cy="693813"/>
            </a:xfrm>
            <a:custGeom>
              <a:rect b="b" l="l" r="r" t="t"/>
              <a:pathLst>
                <a:path extrusionOk="0" h="5178" w="7720">
                  <a:moveTo>
                    <a:pt x="5085" y="4962"/>
                  </a:moveTo>
                  <a:cubicBezTo>
                    <a:pt x="4921" y="5024"/>
                    <a:pt x="4747" y="5065"/>
                    <a:pt x="4572" y="5106"/>
                  </a:cubicBezTo>
                  <a:lnTo>
                    <a:pt x="4480" y="4737"/>
                  </a:lnTo>
                  <a:cubicBezTo>
                    <a:pt x="4654" y="4706"/>
                    <a:pt x="4818" y="4655"/>
                    <a:pt x="4993" y="4593"/>
                  </a:cubicBezTo>
                  <a:close/>
                  <a:moveTo>
                    <a:pt x="6008" y="4501"/>
                  </a:moveTo>
                  <a:cubicBezTo>
                    <a:pt x="5854" y="4603"/>
                    <a:pt x="5700" y="4696"/>
                    <a:pt x="5546" y="4778"/>
                  </a:cubicBezTo>
                  <a:lnTo>
                    <a:pt x="5352" y="4439"/>
                  </a:lnTo>
                  <a:cubicBezTo>
                    <a:pt x="5516" y="4368"/>
                    <a:pt x="5669" y="4275"/>
                    <a:pt x="5813" y="4173"/>
                  </a:cubicBezTo>
                  <a:close/>
                  <a:moveTo>
                    <a:pt x="6776" y="3824"/>
                  </a:moveTo>
                  <a:cubicBezTo>
                    <a:pt x="6653" y="3957"/>
                    <a:pt x="6530" y="4091"/>
                    <a:pt x="6397" y="4203"/>
                  </a:cubicBezTo>
                  <a:lnTo>
                    <a:pt x="6131" y="3937"/>
                  </a:lnTo>
                  <a:cubicBezTo>
                    <a:pt x="6264" y="3824"/>
                    <a:pt x="6387" y="3691"/>
                    <a:pt x="6500" y="3558"/>
                  </a:cubicBezTo>
                  <a:lnTo>
                    <a:pt x="6776" y="3824"/>
                  </a:lnTo>
                  <a:close/>
                  <a:moveTo>
                    <a:pt x="7330" y="2973"/>
                  </a:moveTo>
                  <a:cubicBezTo>
                    <a:pt x="7258" y="3127"/>
                    <a:pt x="7166" y="3281"/>
                    <a:pt x="7074" y="3435"/>
                  </a:cubicBezTo>
                  <a:lnTo>
                    <a:pt x="6735" y="3240"/>
                  </a:lnTo>
                  <a:cubicBezTo>
                    <a:pt x="6838" y="3096"/>
                    <a:pt x="6930" y="2943"/>
                    <a:pt x="7002" y="2779"/>
                  </a:cubicBezTo>
                  <a:close/>
                  <a:moveTo>
                    <a:pt x="7648" y="1999"/>
                  </a:moveTo>
                  <a:cubicBezTo>
                    <a:pt x="7617" y="2174"/>
                    <a:pt x="7576" y="2348"/>
                    <a:pt x="7525" y="2512"/>
                  </a:cubicBezTo>
                  <a:lnTo>
                    <a:pt x="7156" y="2420"/>
                  </a:lnTo>
                  <a:cubicBezTo>
                    <a:pt x="7207" y="2245"/>
                    <a:pt x="7258" y="2071"/>
                    <a:pt x="7279" y="1907"/>
                  </a:cubicBezTo>
                  <a:close/>
                  <a:moveTo>
                    <a:pt x="7709" y="985"/>
                  </a:moveTo>
                  <a:cubicBezTo>
                    <a:pt x="7709" y="1087"/>
                    <a:pt x="7720" y="1179"/>
                    <a:pt x="7720" y="1282"/>
                  </a:cubicBezTo>
                  <a:lnTo>
                    <a:pt x="7720" y="1518"/>
                  </a:lnTo>
                  <a:lnTo>
                    <a:pt x="7330" y="1518"/>
                  </a:lnTo>
                  <a:cubicBezTo>
                    <a:pt x="7330" y="1436"/>
                    <a:pt x="7340" y="1364"/>
                    <a:pt x="7340" y="1282"/>
                  </a:cubicBezTo>
                  <a:cubicBezTo>
                    <a:pt x="7340" y="1179"/>
                    <a:pt x="7340" y="1087"/>
                    <a:pt x="7330" y="985"/>
                  </a:cubicBezTo>
                  <a:close/>
                  <a:moveTo>
                    <a:pt x="123" y="2522"/>
                  </a:moveTo>
                  <a:cubicBezTo>
                    <a:pt x="72" y="2358"/>
                    <a:pt x="31" y="2184"/>
                    <a:pt x="0" y="2010"/>
                  </a:cubicBezTo>
                  <a:lnTo>
                    <a:pt x="369" y="1907"/>
                  </a:lnTo>
                  <a:cubicBezTo>
                    <a:pt x="400" y="2081"/>
                    <a:pt x="441" y="2256"/>
                    <a:pt x="492" y="2420"/>
                  </a:cubicBezTo>
                  <a:lnTo>
                    <a:pt x="134" y="2522"/>
                  </a:lnTo>
                  <a:close/>
                  <a:moveTo>
                    <a:pt x="7494" y="0"/>
                  </a:moveTo>
                  <a:cubicBezTo>
                    <a:pt x="7556" y="164"/>
                    <a:pt x="7607" y="339"/>
                    <a:pt x="7638" y="513"/>
                  </a:cubicBezTo>
                  <a:lnTo>
                    <a:pt x="7269" y="605"/>
                  </a:lnTo>
                  <a:cubicBezTo>
                    <a:pt x="7238" y="431"/>
                    <a:pt x="7187" y="267"/>
                    <a:pt x="7135" y="93"/>
                  </a:cubicBezTo>
                  <a:close/>
                  <a:moveTo>
                    <a:pt x="574" y="3435"/>
                  </a:moveTo>
                  <a:cubicBezTo>
                    <a:pt x="482" y="3291"/>
                    <a:pt x="390" y="3137"/>
                    <a:pt x="318" y="2973"/>
                  </a:cubicBezTo>
                  <a:lnTo>
                    <a:pt x="646" y="2789"/>
                  </a:lnTo>
                  <a:cubicBezTo>
                    <a:pt x="718" y="2943"/>
                    <a:pt x="800" y="3096"/>
                    <a:pt x="902" y="3250"/>
                  </a:cubicBezTo>
                  <a:lnTo>
                    <a:pt x="574" y="3435"/>
                  </a:lnTo>
                  <a:close/>
                  <a:moveTo>
                    <a:pt x="1251" y="4203"/>
                  </a:moveTo>
                  <a:cubicBezTo>
                    <a:pt x="1118" y="4091"/>
                    <a:pt x="995" y="3957"/>
                    <a:pt x="872" y="3824"/>
                  </a:cubicBezTo>
                  <a:lnTo>
                    <a:pt x="1148" y="3558"/>
                  </a:lnTo>
                  <a:cubicBezTo>
                    <a:pt x="1261" y="3691"/>
                    <a:pt x="1384" y="3814"/>
                    <a:pt x="1517" y="3937"/>
                  </a:cubicBezTo>
                  <a:lnTo>
                    <a:pt x="1251" y="4203"/>
                  </a:lnTo>
                  <a:close/>
                  <a:moveTo>
                    <a:pt x="2102" y="4778"/>
                  </a:moveTo>
                  <a:cubicBezTo>
                    <a:pt x="1938" y="4696"/>
                    <a:pt x="1784" y="4603"/>
                    <a:pt x="1640" y="4511"/>
                  </a:cubicBezTo>
                  <a:lnTo>
                    <a:pt x="1825" y="4183"/>
                  </a:lnTo>
                  <a:cubicBezTo>
                    <a:pt x="1979" y="4286"/>
                    <a:pt x="2133" y="4368"/>
                    <a:pt x="2286" y="4450"/>
                  </a:cubicBezTo>
                  <a:close/>
                  <a:moveTo>
                    <a:pt x="3065" y="5106"/>
                  </a:moveTo>
                  <a:cubicBezTo>
                    <a:pt x="2891" y="5075"/>
                    <a:pt x="2727" y="5024"/>
                    <a:pt x="2553" y="4972"/>
                  </a:cubicBezTo>
                  <a:lnTo>
                    <a:pt x="2655" y="4603"/>
                  </a:lnTo>
                  <a:cubicBezTo>
                    <a:pt x="2819" y="4665"/>
                    <a:pt x="2994" y="4706"/>
                    <a:pt x="3168" y="4737"/>
                  </a:cubicBezTo>
                  <a:close/>
                  <a:moveTo>
                    <a:pt x="3824" y="5177"/>
                  </a:moveTo>
                  <a:cubicBezTo>
                    <a:pt x="3732" y="5177"/>
                    <a:pt x="3650" y="5177"/>
                    <a:pt x="3558" y="5167"/>
                  </a:cubicBezTo>
                  <a:lnTo>
                    <a:pt x="3558" y="4788"/>
                  </a:lnTo>
                  <a:cubicBezTo>
                    <a:pt x="3650" y="4798"/>
                    <a:pt x="3732" y="4798"/>
                    <a:pt x="3824" y="4798"/>
                  </a:cubicBezTo>
                  <a:cubicBezTo>
                    <a:pt x="3916" y="4798"/>
                    <a:pt x="3998" y="4798"/>
                    <a:pt x="4091" y="4788"/>
                  </a:cubicBezTo>
                  <a:lnTo>
                    <a:pt x="4091" y="5167"/>
                  </a:lnTo>
                  <a:cubicBezTo>
                    <a:pt x="3998" y="5167"/>
                    <a:pt x="3906" y="5167"/>
                    <a:pt x="3814" y="5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1"/>
            <p:cNvSpPr/>
            <p:nvPr/>
          </p:nvSpPr>
          <p:spPr>
            <a:xfrm>
              <a:off x="6469439" y="3190400"/>
              <a:ext cx="957510" cy="1077166"/>
            </a:xfrm>
            <a:custGeom>
              <a:rect b="b" l="l" r="r" t="t"/>
              <a:pathLst>
                <a:path extrusionOk="0" h="8039" w="7146">
                  <a:moveTo>
                    <a:pt x="3435" y="8038"/>
                  </a:moveTo>
                  <a:cubicBezTo>
                    <a:pt x="4829" y="8038"/>
                    <a:pt x="6080" y="7197"/>
                    <a:pt x="6613" y="5916"/>
                  </a:cubicBezTo>
                  <a:cubicBezTo>
                    <a:pt x="7146" y="4624"/>
                    <a:pt x="6849" y="3148"/>
                    <a:pt x="5864" y="2164"/>
                  </a:cubicBezTo>
                  <a:cubicBezTo>
                    <a:pt x="3701" y="1"/>
                    <a:pt x="1" y="1528"/>
                    <a:pt x="1" y="4594"/>
                  </a:cubicBezTo>
                  <a:cubicBezTo>
                    <a:pt x="1" y="6490"/>
                    <a:pt x="1538" y="8038"/>
                    <a:pt x="3435" y="8038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61"/>
            <p:cNvSpPr/>
            <p:nvPr/>
          </p:nvSpPr>
          <p:spPr>
            <a:xfrm>
              <a:off x="6715316" y="3463747"/>
              <a:ext cx="431456" cy="682826"/>
            </a:xfrm>
            <a:custGeom>
              <a:rect b="b" l="l" r="r" t="t"/>
              <a:pathLst>
                <a:path extrusionOk="0" h="5096" w="3220">
                  <a:moveTo>
                    <a:pt x="1302" y="4532"/>
                  </a:moveTo>
                  <a:cubicBezTo>
                    <a:pt x="862" y="4512"/>
                    <a:pt x="421" y="4419"/>
                    <a:pt x="21" y="4235"/>
                  </a:cubicBezTo>
                  <a:lnTo>
                    <a:pt x="21" y="3220"/>
                  </a:lnTo>
                  <a:cubicBezTo>
                    <a:pt x="267" y="3343"/>
                    <a:pt x="523" y="3445"/>
                    <a:pt x="790" y="3527"/>
                  </a:cubicBezTo>
                  <a:cubicBezTo>
                    <a:pt x="1026" y="3599"/>
                    <a:pt x="1272" y="3640"/>
                    <a:pt x="1518" y="3640"/>
                  </a:cubicBezTo>
                  <a:cubicBezTo>
                    <a:pt x="1641" y="3650"/>
                    <a:pt x="1774" y="3630"/>
                    <a:pt x="1897" y="3579"/>
                  </a:cubicBezTo>
                  <a:cubicBezTo>
                    <a:pt x="2051" y="3507"/>
                    <a:pt x="2071" y="3302"/>
                    <a:pt x="1928" y="3199"/>
                  </a:cubicBezTo>
                  <a:cubicBezTo>
                    <a:pt x="1846" y="3138"/>
                    <a:pt x="1743" y="3076"/>
                    <a:pt x="1641" y="3035"/>
                  </a:cubicBezTo>
                  <a:cubicBezTo>
                    <a:pt x="1518" y="2984"/>
                    <a:pt x="1323" y="2912"/>
                    <a:pt x="1097" y="2830"/>
                  </a:cubicBezTo>
                  <a:cubicBezTo>
                    <a:pt x="872" y="2748"/>
                    <a:pt x="667" y="2646"/>
                    <a:pt x="472" y="2502"/>
                  </a:cubicBezTo>
                  <a:cubicBezTo>
                    <a:pt x="329" y="2400"/>
                    <a:pt x="206" y="2267"/>
                    <a:pt x="124" y="2103"/>
                  </a:cubicBezTo>
                  <a:cubicBezTo>
                    <a:pt x="52" y="1928"/>
                    <a:pt x="11" y="1744"/>
                    <a:pt x="21" y="1559"/>
                  </a:cubicBezTo>
                  <a:cubicBezTo>
                    <a:pt x="1" y="1262"/>
                    <a:pt x="124" y="975"/>
                    <a:pt x="339" y="770"/>
                  </a:cubicBezTo>
                  <a:cubicBezTo>
                    <a:pt x="554" y="585"/>
                    <a:pt x="882" y="462"/>
                    <a:pt x="1313" y="421"/>
                  </a:cubicBezTo>
                  <a:lnTo>
                    <a:pt x="1313" y="1"/>
                  </a:lnTo>
                  <a:lnTo>
                    <a:pt x="1938" y="1"/>
                  </a:lnTo>
                  <a:lnTo>
                    <a:pt x="1938" y="411"/>
                  </a:lnTo>
                  <a:cubicBezTo>
                    <a:pt x="2358" y="442"/>
                    <a:pt x="2779" y="544"/>
                    <a:pt x="3158" y="708"/>
                  </a:cubicBezTo>
                  <a:lnTo>
                    <a:pt x="2799" y="1580"/>
                  </a:lnTo>
                  <a:cubicBezTo>
                    <a:pt x="2440" y="1405"/>
                    <a:pt x="2051" y="1303"/>
                    <a:pt x="1651" y="1293"/>
                  </a:cubicBezTo>
                  <a:cubicBezTo>
                    <a:pt x="1528" y="1282"/>
                    <a:pt x="1415" y="1303"/>
                    <a:pt x="1302" y="1354"/>
                  </a:cubicBezTo>
                  <a:cubicBezTo>
                    <a:pt x="1241" y="1385"/>
                    <a:pt x="1200" y="1457"/>
                    <a:pt x="1200" y="1528"/>
                  </a:cubicBezTo>
                  <a:cubicBezTo>
                    <a:pt x="1200" y="1590"/>
                    <a:pt x="1231" y="1651"/>
                    <a:pt x="1272" y="1692"/>
                  </a:cubicBezTo>
                  <a:cubicBezTo>
                    <a:pt x="1354" y="1754"/>
                    <a:pt x="1436" y="1805"/>
                    <a:pt x="1528" y="1846"/>
                  </a:cubicBezTo>
                  <a:cubicBezTo>
                    <a:pt x="1641" y="1897"/>
                    <a:pt x="1805" y="1959"/>
                    <a:pt x="2010" y="2031"/>
                  </a:cubicBezTo>
                  <a:cubicBezTo>
                    <a:pt x="2440" y="2174"/>
                    <a:pt x="2748" y="2349"/>
                    <a:pt x="2932" y="2543"/>
                  </a:cubicBezTo>
                  <a:cubicBezTo>
                    <a:pt x="3117" y="2738"/>
                    <a:pt x="3220" y="3005"/>
                    <a:pt x="3209" y="3281"/>
                  </a:cubicBezTo>
                  <a:cubicBezTo>
                    <a:pt x="3220" y="3599"/>
                    <a:pt x="3097" y="3897"/>
                    <a:pt x="2881" y="4122"/>
                  </a:cubicBezTo>
                  <a:cubicBezTo>
                    <a:pt x="2615" y="4348"/>
                    <a:pt x="2287" y="4491"/>
                    <a:pt x="1938" y="4512"/>
                  </a:cubicBezTo>
                  <a:lnTo>
                    <a:pt x="1938" y="5096"/>
                  </a:lnTo>
                  <a:lnTo>
                    <a:pt x="1302" y="50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1"/>
            <p:cNvSpPr/>
            <p:nvPr/>
          </p:nvSpPr>
          <p:spPr>
            <a:xfrm>
              <a:off x="6406194" y="3283928"/>
              <a:ext cx="990607" cy="553657"/>
            </a:xfrm>
            <a:custGeom>
              <a:rect b="b" l="l" r="r" t="t"/>
              <a:pathLst>
                <a:path extrusionOk="0" h="4132" w="7393">
                  <a:moveTo>
                    <a:pt x="1939" y="984"/>
                  </a:moveTo>
                  <a:cubicBezTo>
                    <a:pt x="2082" y="882"/>
                    <a:pt x="2236" y="800"/>
                    <a:pt x="2400" y="718"/>
                  </a:cubicBezTo>
                  <a:lnTo>
                    <a:pt x="2215" y="390"/>
                  </a:lnTo>
                  <a:cubicBezTo>
                    <a:pt x="2051" y="472"/>
                    <a:pt x="1898" y="554"/>
                    <a:pt x="1754" y="656"/>
                  </a:cubicBezTo>
                  <a:close/>
                  <a:moveTo>
                    <a:pt x="7126" y="1702"/>
                  </a:moveTo>
                  <a:lnTo>
                    <a:pt x="6798" y="1897"/>
                  </a:lnTo>
                  <a:cubicBezTo>
                    <a:pt x="6900" y="2040"/>
                    <a:pt x="6992" y="2194"/>
                    <a:pt x="7064" y="2348"/>
                  </a:cubicBezTo>
                  <a:lnTo>
                    <a:pt x="7392" y="2163"/>
                  </a:lnTo>
                  <a:cubicBezTo>
                    <a:pt x="7321" y="1999"/>
                    <a:pt x="7228" y="1845"/>
                    <a:pt x="7126" y="1702"/>
                  </a:cubicBezTo>
                  <a:close/>
                  <a:moveTo>
                    <a:pt x="6449" y="953"/>
                  </a:moveTo>
                  <a:lnTo>
                    <a:pt x="6183" y="1220"/>
                  </a:lnTo>
                  <a:cubicBezTo>
                    <a:pt x="6326" y="1333"/>
                    <a:pt x="6449" y="1456"/>
                    <a:pt x="6572" y="1589"/>
                  </a:cubicBezTo>
                  <a:lnTo>
                    <a:pt x="6839" y="1322"/>
                  </a:lnTo>
                  <a:cubicBezTo>
                    <a:pt x="6716" y="1189"/>
                    <a:pt x="6593" y="1066"/>
                    <a:pt x="6449" y="953"/>
                  </a:cubicBezTo>
                  <a:close/>
                  <a:moveTo>
                    <a:pt x="5609" y="390"/>
                  </a:moveTo>
                  <a:lnTo>
                    <a:pt x="5424" y="718"/>
                  </a:lnTo>
                  <a:cubicBezTo>
                    <a:pt x="5578" y="800"/>
                    <a:pt x="5732" y="882"/>
                    <a:pt x="5885" y="984"/>
                  </a:cubicBezTo>
                  <a:lnTo>
                    <a:pt x="6070" y="656"/>
                  </a:lnTo>
                  <a:cubicBezTo>
                    <a:pt x="5926" y="554"/>
                    <a:pt x="5773" y="472"/>
                    <a:pt x="5609" y="390"/>
                  </a:cubicBezTo>
                  <a:close/>
                  <a:moveTo>
                    <a:pt x="4655" y="72"/>
                  </a:moveTo>
                  <a:lnTo>
                    <a:pt x="4553" y="441"/>
                  </a:lnTo>
                  <a:cubicBezTo>
                    <a:pt x="4727" y="472"/>
                    <a:pt x="4901" y="523"/>
                    <a:pt x="5065" y="574"/>
                  </a:cubicBezTo>
                  <a:lnTo>
                    <a:pt x="5168" y="215"/>
                  </a:lnTo>
                  <a:cubicBezTo>
                    <a:pt x="4993" y="154"/>
                    <a:pt x="4829" y="113"/>
                    <a:pt x="4655" y="72"/>
                  </a:cubicBezTo>
                  <a:close/>
                  <a:moveTo>
                    <a:pt x="3640" y="10"/>
                  </a:moveTo>
                  <a:lnTo>
                    <a:pt x="3640" y="400"/>
                  </a:lnTo>
                  <a:cubicBezTo>
                    <a:pt x="3733" y="390"/>
                    <a:pt x="3825" y="390"/>
                    <a:pt x="3907" y="390"/>
                  </a:cubicBezTo>
                  <a:cubicBezTo>
                    <a:pt x="3999" y="390"/>
                    <a:pt x="4091" y="390"/>
                    <a:pt x="4173" y="400"/>
                  </a:cubicBezTo>
                  <a:lnTo>
                    <a:pt x="4173" y="10"/>
                  </a:lnTo>
                  <a:cubicBezTo>
                    <a:pt x="4091" y="10"/>
                    <a:pt x="3999" y="0"/>
                    <a:pt x="3907" y="0"/>
                  </a:cubicBezTo>
                  <a:cubicBezTo>
                    <a:pt x="3825" y="0"/>
                    <a:pt x="3733" y="0"/>
                    <a:pt x="3640" y="10"/>
                  </a:cubicBezTo>
                  <a:close/>
                  <a:moveTo>
                    <a:pt x="2748" y="574"/>
                  </a:moveTo>
                  <a:cubicBezTo>
                    <a:pt x="2912" y="523"/>
                    <a:pt x="3087" y="472"/>
                    <a:pt x="3261" y="441"/>
                  </a:cubicBezTo>
                  <a:lnTo>
                    <a:pt x="3158" y="72"/>
                  </a:lnTo>
                  <a:cubicBezTo>
                    <a:pt x="2984" y="113"/>
                    <a:pt x="2820" y="154"/>
                    <a:pt x="2646" y="215"/>
                  </a:cubicBezTo>
                  <a:close/>
                  <a:moveTo>
                    <a:pt x="401" y="3598"/>
                  </a:moveTo>
                  <a:lnTo>
                    <a:pt x="21" y="3598"/>
                  </a:lnTo>
                  <a:cubicBezTo>
                    <a:pt x="11" y="3701"/>
                    <a:pt x="1" y="3803"/>
                    <a:pt x="1" y="3896"/>
                  </a:cubicBezTo>
                  <a:cubicBezTo>
                    <a:pt x="1" y="3978"/>
                    <a:pt x="1" y="4060"/>
                    <a:pt x="11" y="4131"/>
                  </a:cubicBezTo>
                  <a:lnTo>
                    <a:pt x="401" y="4131"/>
                  </a:lnTo>
                  <a:cubicBezTo>
                    <a:pt x="401" y="4060"/>
                    <a:pt x="391" y="3978"/>
                    <a:pt x="391" y="3896"/>
                  </a:cubicBezTo>
                  <a:cubicBezTo>
                    <a:pt x="391" y="3803"/>
                    <a:pt x="391" y="3701"/>
                    <a:pt x="401" y="3598"/>
                  </a:cubicBezTo>
                  <a:close/>
                  <a:moveTo>
                    <a:pt x="596" y="2706"/>
                  </a:moveTo>
                  <a:lnTo>
                    <a:pt x="227" y="2604"/>
                  </a:lnTo>
                  <a:cubicBezTo>
                    <a:pt x="165" y="2778"/>
                    <a:pt x="124" y="2942"/>
                    <a:pt x="93" y="3116"/>
                  </a:cubicBezTo>
                  <a:lnTo>
                    <a:pt x="452" y="3219"/>
                  </a:lnTo>
                  <a:cubicBezTo>
                    <a:pt x="493" y="3045"/>
                    <a:pt x="534" y="2870"/>
                    <a:pt x="596" y="2706"/>
                  </a:cubicBezTo>
                  <a:close/>
                  <a:moveTo>
                    <a:pt x="1016" y="1897"/>
                  </a:moveTo>
                  <a:lnTo>
                    <a:pt x="688" y="1702"/>
                  </a:lnTo>
                  <a:cubicBezTo>
                    <a:pt x="585" y="1845"/>
                    <a:pt x="493" y="1999"/>
                    <a:pt x="421" y="2163"/>
                  </a:cubicBezTo>
                  <a:lnTo>
                    <a:pt x="749" y="2348"/>
                  </a:lnTo>
                  <a:cubicBezTo>
                    <a:pt x="821" y="2194"/>
                    <a:pt x="913" y="2040"/>
                    <a:pt x="1016" y="1897"/>
                  </a:cubicBezTo>
                  <a:close/>
                  <a:moveTo>
                    <a:pt x="1631" y="1220"/>
                  </a:moveTo>
                  <a:lnTo>
                    <a:pt x="1364" y="943"/>
                  </a:lnTo>
                  <a:cubicBezTo>
                    <a:pt x="1221" y="1066"/>
                    <a:pt x="1098" y="1189"/>
                    <a:pt x="975" y="1322"/>
                  </a:cubicBezTo>
                  <a:lnTo>
                    <a:pt x="1252" y="1589"/>
                  </a:lnTo>
                  <a:cubicBezTo>
                    <a:pt x="1364" y="1456"/>
                    <a:pt x="1498" y="1333"/>
                    <a:pt x="1631" y="12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1"/>
            <p:cNvSpPr/>
            <p:nvPr/>
          </p:nvSpPr>
          <p:spPr>
            <a:xfrm>
              <a:off x="4638426" y="4154752"/>
              <a:ext cx="1074218" cy="199247"/>
            </a:xfrm>
            <a:custGeom>
              <a:rect b="b" l="l" r="r" t="t"/>
              <a:pathLst>
                <a:path extrusionOk="0" h="148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61"/>
            <p:cNvSpPr/>
            <p:nvPr/>
          </p:nvSpPr>
          <p:spPr>
            <a:xfrm>
              <a:off x="5484591" y="4154752"/>
              <a:ext cx="74232" cy="199247"/>
            </a:xfrm>
            <a:custGeom>
              <a:rect b="b" l="l" r="r" t="t"/>
              <a:pathLst>
                <a:path extrusionOk="0" h="1487" w="554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61"/>
            <p:cNvSpPr/>
            <p:nvPr/>
          </p:nvSpPr>
          <p:spPr>
            <a:xfrm>
              <a:off x="5334787" y="4154752"/>
              <a:ext cx="73026" cy="199247"/>
            </a:xfrm>
            <a:custGeom>
              <a:rect b="b" l="l" r="r" t="t"/>
              <a:pathLst>
                <a:path extrusionOk="0" h="1487" w="545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1"/>
            <p:cNvSpPr/>
            <p:nvPr/>
          </p:nvSpPr>
          <p:spPr>
            <a:xfrm>
              <a:off x="4638426" y="4154752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4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1"/>
            <p:cNvSpPr/>
            <p:nvPr/>
          </p:nvSpPr>
          <p:spPr>
            <a:xfrm>
              <a:off x="5484591" y="4154752"/>
              <a:ext cx="74232" cy="166285"/>
            </a:xfrm>
            <a:custGeom>
              <a:rect b="b" l="l" r="r" t="t"/>
              <a:pathLst>
                <a:path extrusionOk="0" h="1241" w="554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1"/>
            <p:cNvSpPr/>
            <p:nvPr/>
          </p:nvSpPr>
          <p:spPr>
            <a:xfrm>
              <a:off x="5334787" y="4154752"/>
              <a:ext cx="73026" cy="166285"/>
            </a:xfrm>
            <a:custGeom>
              <a:rect b="b" l="l" r="r" t="t"/>
              <a:pathLst>
                <a:path extrusionOk="0" h="1241" w="545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1"/>
            <p:cNvSpPr/>
            <p:nvPr/>
          </p:nvSpPr>
          <p:spPr>
            <a:xfrm>
              <a:off x="4693363" y="3956978"/>
              <a:ext cx="1075692" cy="197907"/>
            </a:xfrm>
            <a:custGeom>
              <a:rect b="b" l="l" r="r" t="t"/>
              <a:pathLst>
                <a:path extrusionOk="0" h="1477" w="8028">
                  <a:moveTo>
                    <a:pt x="287" y="0"/>
                  </a:moveTo>
                  <a:cubicBezTo>
                    <a:pt x="134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34" y="1476"/>
                    <a:pt x="27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1"/>
            <p:cNvSpPr/>
            <p:nvPr/>
          </p:nvSpPr>
          <p:spPr>
            <a:xfrm>
              <a:off x="5540868" y="3956978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1"/>
            <p:cNvSpPr/>
            <p:nvPr/>
          </p:nvSpPr>
          <p:spPr>
            <a:xfrm>
              <a:off x="5391198" y="395697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1"/>
            <p:cNvSpPr/>
            <p:nvPr/>
          </p:nvSpPr>
          <p:spPr>
            <a:xfrm>
              <a:off x="4852681" y="395697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1"/>
            <p:cNvSpPr/>
            <p:nvPr/>
          </p:nvSpPr>
          <p:spPr>
            <a:xfrm>
              <a:off x="4694703" y="3956978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" y="1230"/>
                  </a:lnTo>
                  <a:cubicBezTo>
                    <a:pt x="1" y="1220"/>
                    <a:pt x="1" y="1210"/>
                    <a:pt x="1" y="1200"/>
                  </a:cubicBezTo>
                  <a:lnTo>
                    <a:pt x="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1"/>
            <p:cNvSpPr/>
            <p:nvPr/>
          </p:nvSpPr>
          <p:spPr>
            <a:xfrm>
              <a:off x="5540868" y="3956978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1"/>
            <p:cNvSpPr/>
            <p:nvPr/>
          </p:nvSpPr>
          <p:spPr>
            <a:xfrm>
              <a:off x="5391198" y="395697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1"/>
            <p:cNvSpPr/>
            <p:nvPr/>
          </p:nvSpPr>
          <p:spPr>
            <a:xfrm>
              <a:off x="4852681" y="395697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62"/>
          <p:cNvSpPr/>
          <p:nvPr/>
        </p:nvSpPr>
        <p:spPr>
          <a:xfrm>
            <a:off x="3110373" y="903607"/>
            <a:ext cx="914916" cy="1113652"/>
          </a:xfrm>
          <a:custGeom>
            <a:rect b="b" l="l" r="r" t="t"/>
            <a:pathLst>
              <a:path extrusionOk="0" h="11919" w="9792">
                <a:moveTo>
                  <a:pt x="7760" y="1"/>
                </a:moveTo>
                <a:cubicBezTo>
                  <a:pt x="7760" y="1"/>
                  <a:pt x="1" y="2841"/>
                  <a:pt x="1608" y="11918"/>
                </a:cubicBezTo>
                <a:cubicBezTo>
                  <a:pt x="1608" y="11918"/>
                  <a:pt x="9791" y="8462"/>
                  <a:pt x="77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62"/>
          <p:cNvSpPr/>
          <p:nvPr/>
        </p:nvSpPr>
        <p:spPr>
          <a:xfrm>
            <a:off x="3315929" y="1299959"/>
            <a:ext cx="753366" cy="640497"/>
          </a:xfrm>
          <a:custGeom>
            <a:rect b="b" l="l" r="r" t="t"/>
            <a:pathLst>
              <a:path extrusionOk="0" h="6855" w="8063">
                <a:moveTo>
                  <a:pt x="7979" y="0"/>
                </a:moveTo>
                <a:cubicBezTo>
                  <a:pt x="7216" y="0"/>
                  <a:pt x="1445" y="221"/>
                  <a:pt x="1" y="6855"/>
                </a:cubicBezTo>
                <a:cubicBezTo>
                  <a:pt x="1" y="6855"/>
                  <a:pt x="6999" y="6782"/>
                  <a:pt x="8062" y="1"/>
                </a:cubicBezTo>
                <a:cubicBezTo>
                  <a:pt x="8062" y="1"/>
                  <a:pt x="8033" y="0"/>
                  <a:pt x="79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62"/>
          <p:cNvSpPr/>
          <p:nvPr/>
        </p:nvSpPr>
        <p:spPr>
          <a:xfrm>
            <a:off x="1384823" y="2965813"/>
            <a:ext cx="699081" cy="818864"/>
          </a:xfrm>
          <a:custGeom>
            <a:rect b="b" l="l" r="r" t="t"/>
            <a:pathLst>
              <a:path extrusionOk="0" h="8764" w="7482">
                <a:moveTo>
                  <a:pt x="1402" y="0"/>
                </a:moveTo>
                <a:lnTo>
                  <a:pt x="1402" y="0"/>
                </a:lnTo>
                <a:cubicBezTo>
                  <a:pt x="0" y="6128"/>
                  <a:pt x="6418" y="8763"/>
                  <a:pt x="6418" y="8763"/>
                </a:cubicBezTo>
                <a:cubicBezTo>
                  <a:pt x="7482" y="2188"/>
                  <a:pt x="1403" y="1"/>
                  <a:pt x="14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62"/>
          <p:cNvSpPr/>
          <p:nvPr/>
        </p:nvSpPr>
        <p:spPr>
          <a:xfrm>
            <a:off x="1342964" y="3250417"/>
            <a:ext cx="596396" cy="476612"/>
          </a:xfrm>
          <a:custGeom>
            <a:rect b="b" l="l" r="r" t="t"/>
            <a:pathLst>
              <a:path extrusionOk="0" h="5101" w="6383">
                <a:moveTo>
                  <a:pt x="16" y="0"/>
                </a:moveTo>
                <a:cubicBezTo>
                  <a:pt x="6" y="0"/>
                  <a:pt x="1" y="0"/>
                  <a:pt x="1" y="0"/>
                </a:cubicBezTo>
                <a:cubicBezTo>
                  <a:pt x="954" y="4933"/>
                  <a:pt x="6371" y="5100"/>
                  <a:pt x="6383" y="5101"/>
                </a:cubicBezTo>
                <a:lnTo>
                  <a:pt x="6383" y="5101"/>
                </a:lnTo>
                <a:cubicBezTo>
                  <a:pt x="5083" y="80"/>
                  <a:pt x="316" y="0"/>
                  <a:pt x="16" y="0"/>
                </a:cubicBezTo>
                <a:close/>
                <a:moveTo>
                  <a:pt x="6383" y="5101"/>
                </a:moveTo>
                <a:cubicBezTo>
                  <a:pt x="6383" y="5101"/>
                  <a:pt x="6383" y="5101"/>
                  <a:pt x="6383" y="5101"/>
                </a:cubicBezTo>
                <a:cubicBezTo>
                  <a:pt x="6383" y="5101"/>
                  <a:pt x="6383" y="5101"/>
                  <a:pt x="6383" y="5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62"/>
          <p:cNvSpPr/>
          <p:nvPr/>
        </p:nvSpPr>
        <p:spPr>
          <a:xfrm>
            <a:off x="2458760" y="903607"/>
            <a:ext cx="546688" cy="640497"/>
          </a:xfrm>
          <a:custGeom>
            <a:rect b="b" l="l" r="r" t="t"/>
            <a:pathLst>
              <a:path extrusionOk="0" h="6855" w="5851">
                <a:moveTo>
                  <a:pt x="1910" y="1"/>
                </a:moveTo>
                <a:lnTo>
                  <a:pt x="1910" y="1"/>
                </a:lnTo>
                <a:cubicBezTo>
                  <a:pt x="1910" y="1"/>
                  <a:pt x="1" y="3990"/>
                  <a:pt x="4026" y="6854"/>
                </a:cubicBezTo>
                <a:cubicBezTo>
                  <a:pt x="4026" y="6854"/>
                  <a:pt x="5851" y="2466"/>
                  <a:pt x="19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62"/>
          <p:cNvSpPr/>
          <p:nvPr/>
        </p:nvSpPr>
        <p:spPr>
          <a:xfrm>
            <a:off x="1106948" y="4161783"/>
            <a:ext cx="3225470" cy="216956"/>
          </a:xfrm>
          <a:custGeom>
            <a:rect b="b" l="l" r="r" t="t"/>
            <a:pathLst>
              <a:path extrusionOk="0" h="2322" w="34521">
                <a:moveTo>
                  <a:pt x="17261" y="0"/>
                </a:moveTo>
                <a:cubicBezTo>
                  <a:pt x="7724" y="0"/>
                  <a:pt x="1" y="520"/>
                  <a:pt x="1" y="1161"/>
                </a:cubicBezTo>
                <a:cubicBezTo>
                  <a:pt x="1" y="1801"/>
                  <a:pt x="7724" y="2321"/>
                  <a:pt x="17261" y="2321"/>
                </a:cubicBezTo>
                <a:cubicBezTo>
                  <a:pt x="26797" y="2321"/>
                  <a:pt x="34521" y="1801"/>
                  <a:pt x="34521" y="1161"/>
                </a:cubicBezTo>
                <a:cubicBezTo>
                  <a:pt x="34521" y="520"/>
                  <a:pt x="26797" y="0"/>
                  <a:pt x="172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62"/>
          <p:cNvSpPr/>
          <p:nvPr/>
        </p:nvSpPr>
        <p:spPr>
          <a:xfrm>
            <a:off x="2759153" y="4238586"/>
            <a:ext cx="93" cy="9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FF9D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62"/>
          <p:cNvSpPr/>
          <p:nvPr/>
        </p:nvSpPr>
        <p:spPr>
          <a:xfrm>
            <a:off x="1882829" y="1235676"/>
            <a:ext cx="1862346" cy="3003001"/>
          </a:xfrm>
          <a:custGeom>
            <a:rect b="b" l="l" r="r" t="t"/>
            <a:pathLst>
              <a:path extrusionOk="0" h="32140" w="19932">
                <a:moveTo>
                  <a:pt x="7132" y="0"/>
                </a:moveTo>
                <a:lnTo>
                  <a:pt x="6974" y="290"/>
                </a:lnTo>
                <a:lnTo>
                  <a:pt x="6769" y="677"/>
                </a:lnTo>
                <a:cubicBezTo>
                  <a:pt x="6745" y="689"/>
                  <a:pt x="6709" y="701"/>
                  <a:pt x="6684" y="713"/>
                </a:cubicBezTo>
                <a:cubicBezTo>
                  <a:pt x="6334" y="907"/>
                  <a:pt x="6008" y="1112"/>
                  <a:pt x="5693" y="1354"/>
                </a:cubicBezTo>
                <a:cubicBezTo>
                  <a:pt x="5464" y="1535"/>
                  <a:pt x="5234" y="1729"/>
                  <a:pt x="5028" y="1934"/>
                </a:cubicBezTo>
                <a:cubicBezTo>
                  <a:pt x="4569" y="2357"/>
                  <a:pt x="4146" y="2841"/>
                  <a:pt x="3771" y="3348"/>
                </a:cubicBezTo>
                <a:cubicBezTo>
                  <a:pt x="3638" y="3530"/>
                  <a:pt x="3506" y="3723"/>
                  <a:pt x="3373" y="3916"/>
                </a:cubicBezTo>
                <a:cubicBezTo>
                  <a:pt x="3228" y="4170"/>
                  <a:pt x="3070" y="4412"/>
                  <a:pt x="2925" y="4678"/>
                </a:cubicBezTo>
                <a:cubicBezTo>
                  <a:pt x="2732" y="4992"/>
                  <a:pt x="2563" y="5331"/>
                  <a:pt x="2406" y="5669"/>
                </a:cubicBezTo>
                <a:cubicBezTo>
                  <a:pt x="2309" y="5862"/>
                  <a:pt x="2212" y="6056"/>
                  <a:pt x="2128" y="6249"/>
                </a:cubicBezTo>
                <a:cubicBezTo>
                  <a:pt x="1874" y="6817"/>
                  <a:pt x="1656" y="7397"/>
                  <a:pt x="1463" y="8002"/>
                </a:cubicBezTo>
                <a:cubicBezTo>
                  <a:pt x="1390" y="8183"/>
                  <a:pt x="1330" y="8377"/>
                  <a:pt x="1269" y="8570"/>
                </a:cubicBezTo>
                <a:cubicBezTo>
                  <a:pt x="1088" y="9198"/>
                  <a:pt x="919" y="9839"/>
                  <a:pt x="786" y="10504"/>
                </a:cubicBezTo>
                <a:cubicBezTo>
                  <a:pt x="750" y="10685"/>
                  <a:pt x="701" y="10878"/>
                  <a:pt x="677" y="11072"/>
                </a:cubicBezTo>
                <a:cubicBezTo>
                  <a:pt x="593" y="11471"/>
                  <a:pt x="532" y="11882"/>
                  <a:pt x="484" y="12281"/>
                </a:cubicBezTo>
                <a:lnTo>
                  <a:pt x="25" y="13127"/>
                </a:lnTo>
                <a:lnTo>
                  <a:pt x="0" y="13187"/>
                </a:lnTo>
                <a:lnTo>
                  <a:pt x="0" y="18989"/>
                </a:lnTo>
                <a:lnTo>
                  <a:pt x="49" y="19085"/>
                </a:lnTo>
                <a:lnTo>
                  <a:pt x="496" y="19919"/>
                </a:lnTo>
                <a:cubicBezTo>
                  <a:pt x="544" y="20330"/>
                  <a:pt x="617" y="20729"/>
                  <a:pt x="701" y="21128"/>
                </a:cubicBezTo>
                <a:cubicBezTo>
                  <a:pt x="738" y="21322"/>
                  <a:pt x="774" y="21515"/>
                  <a:pt x="810" y="21708"/>
                </a:cubicBezTo>
                <a:cubicBezTo>
                  <a:pt x="955" y="22361"/>
                  <a:pt x="1124" y="23002"/>
                  <a:pt x="1318" y="23630"/>
                </a:cubicBezTo>
                <a:cubicBezTo>
                  <a:pt x="1378" y="23824"/>
                  <a:pt x="1439" y="24017"/>
                  <a:pt x="1499" y="24210"/>
                </a:cubicBezTo>
                <a:cubicBezTo>
                  <a:pt x="1705" y="24803"/>
                  <a:pt x="1922" y="25383"/>
                  <a:pt x="2188" y="25951"/>
                </a:cubicBezTo>
                <a:cubicBezTo>
                  <a:pt x="2273" y="26144"/>
                  <a:pt x="2357" y="26338"/>
                  <a:pt x="2454" y="26519"/>
                </a:cubicBezTo>
                <a:cubicBezTo>
                  <a:pt x="2599" y="26821"/>
                  <a:pt x="2756" y="27123"/>
                  <a:pt x="2925" y="27413"/>
                </a:cubicBezTo>
                <a:cubicBezTo>
                  <a:pt x="3095" y="27703"/>
                  <a:pt x="3264" y="27981"/>
                  <a:pt x="3445" y="28247"/>
                </a:cubicBezTo>
                <a:cubicBezTo>
                  <a:pt x="3578" y="28453"/>
                  <a:pt x="3711" y="28634"/>
                  <a:pt x="3844" y="28827"/>
                </a:cubicBezTo>
                <a:cubicBezTo>
                  <a:pt x="4219" y="29335"/>
                  <a:pt x="4642" y="29807"/>
                  <a:pt x="5101" y="30242"/>
                </a:cubicBezTo>
                <a:cubicBezTo>
                  <a:pt x="5319" y="30447"/>
                  <a:pt x="5548" y="30641"/>
                  <a:pt x="5778" y="30810"/>
                </a:cubicBezTo>
                <a:cubicBezTo>
                  <a:pt x="6092" y="31051"/>
                  <a:pt x="6406" y="31257"/>
                  <a:pt x="6757" y="31438"/>
                </a:cubicBezTo>
                <a:lnTo>
                  <a:pt x="6974" y="31861"/>
                </a:lnTo>
                <a:lnTo>
                  <a:pt x="7059" y="32006"/>
                </a:lnTo>
                <a:lnTo>
                  <a:pt x="7132" y="32139"/>
                </a:lnTo>
                <a:lnTo>
                  <a:pt x="10806" y="32139"/>
                </a:lnTo>
                <a:cubicBezTo>
                  <a:pt x="11181" y="32139"/>
                  <a:pt x="11555" y="32091"/>
                  <a:pt x="11918" y="32006"/>
                </a:cubicBezTo>
                <a:cubicBezTo>
                  <a:pt x="12111" y="31970"/>
                  <a:pt x="12293" y="31922"/>
                  <a:pt x="12474" y="31861"/>
                </a:cubicBezTo>
                <a:cubicBezTo>
                  <a:pt x="12812" y="31753"/>
                  <a:pt x="13139" y="31607"/>
                  <a:pt x="13441" y="31438"/>
                </a:cubicBezTo>
                <a:cubicBezTo>
                  <a:pt x="13791" y="31257"/>
                  <a:pt x="14118" y="31051"/>
                  <a:pt x="14432" y="30810"/>
                </a:cubicBezTo>
                <a:cubicBezTo>
                  <a:pt x="14662" y="30628"/>
                  <a:pt x="14891" y="30435"/>
                  <a:pt x="15097" y="30242"/>
                </a:cubicBezTo>
                <a:cubicBezTo>
                  <a:pt x="15568" y="29807"/>
                  <a:pt x="15991" y="29323"/>
                  <a:pt x="16354" y="28815"/>
                </a:cubicBezTo>
                <a:cubicBezTo>
                  <a:pt x="16499" y="28634"/>
                  <a:pt x="16632" y="28441"/>
                  <a:pt x="16765" y="28247"/>
                </a:cubicBezTo>
                <a:cubicBezTo>
                  <a:pt x="16922" y="28006"/>
                  <a:pt x="17079" y="27740"/>
                  <a:pt x="17224" y="27486"/>
                </a:cubicBezTo>
                <a:cubicBezTo>
                  <a:pt x="17405" y="27172"/>
                  <a:pt x="17587" y="26845"/>
                  <a:pt x="17744" y="26507"/>
                </a:cubicBezTo>
                <a:cubicBezTo>
                  <a:pt x="17828" y="26326"/>
                  <a:pt x="17925" y="26132"/>
                  <a:pt x="18010" y="25939"/>
                </a:cubicBezTo>
                <a:cubicBezTo>
                  <a:pt x="18264" y="25383"/>
                  <a:pt x="18481" y="24803"/>
                  <a:pt x="18687" y="24198"/>
                </a:cubicBezTo>
                <a:cubicBezTo>
                  <a:pt x="18747" y="24005"/>
                  <a:pt x="18807" y="23824"/>
                  <a:pt x="18868" y="23630"/>
                </a:cubicBezTo>
                <a:cubicBezTo>
                  <a:pt x="19061" y="22990"/>
                  <a:pt x="19218" y="22349"/>
                  <a:pt x="19363" y="21696"/>
                </a:cubicBezTo>
                <a:cubicBezTo>
                  <a:pt x="19400" y="21503"/>
                  <a:pt x="19436" y="21322"/>
                  <a:pt x="19472" y="21128"/>
                </a:cubicBezTo>
                <a:cubicBezTo>
                  <a:pt x="19605" y="20451"/>
                  <a:pt x="19702" y="19762"/>
                  <a:pt x="19774" y="19073"/>
                </a:cubicBezTo>
                <a:cubicBezTo>
                  <a:pt x="19799" y="18880"/>
                  <a:pt x="19823" y="18699"/>
                  <a:pt x="19835" y="18505"/>
                </a:cubicBezTo>
                <a:cubicBezTo>
                  <a:pt x="19895" y="17792"/>
                  <a:pt x="19932" y="17091"/>
                  <a:pt x="19932" y="16390"/>
                </a:cubicBezTo>
                <a:cubicBezTo>
                  <a:pt x="19932" y="16197"/>
                  <a:pt x="19932" y="16003"/>
                  <a:pt x="19919" y="15810"/>
                </a:cubicBezTo>
                <a:cubicBezTo>
                  <a:pt x="19907" y="15097"/>
                  <a:pt x="19871" y="14396"/>
                  <a:pt x="19811" y="13695"/>
                </a:cubicBezTo>
                <a:cubicBezTo>
                  <a:pt x="19799" y="13501"/>
                  <a:pt x="19774" y="13308"/>
                  <a:pt x="19750" y="13115"/>
                </a:cubicBezTo>
                <a:cubicBezTo>
                  <a:pt x="19690" y="12426"/>
                  <a:pt x="19581" y="11737"/>
                  <a:pt x="19448" y="11060"/>
                </a:cubicBezTo>
                <a:cubicBezTo>
                  <a:pt x="19424" y="10866"/>
                  <a:pt x="19376" y="10685"/>
                  <a:pt x="19339" y="10492"/>
                </a:cubicBezTo>
                <a:cubicBezTo>
                  <a:pt x="19194" y="9839"/>
                  <a:pt x="19037" y="9186"/>
                  <a:pt x="18844" y="8558"/>
                </a:cubicBezTo>
                <a:cubicBezTo>
                  <a:pt x="18783" y="8364"/>
                  <a:pt x="18723" y="8183"/>
                  <a:pt x="18662" y="7990"/>
                </a:cubicBezTo>
                <a:cubicBezTo>
                  <a:pt x="18457" y="7385"/>
                  <a:pt x="18227" y="6805"/>
                  <a:pt x="17973" y="6237"/>
                </a:cubicBezTo>
                <a:cubicBezTo>
                  <a:pt x="17889" y="6044"/>
                  <a:pt x="17804" y="5850"/>
                  <a:pt x="17708" y="5669"/>
                </a:cubicBezTo>
                <a:cubicBezTo>
                  <a:pt x="17550" y="5343"/>
                  <a:pt x="17381" y="5028"/>
                  <a:pt x="17224" y="4738"/>
                </a:cubicBezTo>
                <a:cubicBezTo>
                  <a:pt x="17055" y="4448"/>
                  <a:pt x="16886" y="4182"/>
                  <a:pt x="16716" y="3916"/>
                </a:cubicBezTo>
                <a:cubicBezTo>
                  <a:pt x="16583" y="3723"/>
                  <a:pt x="16451" y="3530"/>
                  <a:pt x="16318" y="3348"/>
                </a:cubicBezTo>
                <a:cubicBezTo>
                  <a:pt x="15943" y="2841"/>
                  <a:pt x="15520" y="2357"/>
                  <a:pt x="15061" y="1934"/>
                </a:cubicBezTo>
                <a:cubicBezTo>
                  <a:pt x="14843" y="1729"/>
                  <a:pt x="14625" y="1535"/>
                  <a:pt x="14396" y="1354"/>
                </a:cubicBezTo>
                <a:cubicBezTo>
                  <a:pt x="14082" y="1112"/>
                  <a:pt x="13743" y="907"/>
                  <a:pt x="13405" y="713"/>
                </a:cubicBezTo>
                <a:cubicBezTo>
                  <a:pt x="13090" y="544"/>
                  <a:pt x="12752" y="399"/>
                  <a:pt x="12414" y="290"/>
                </a:cubicBezTo>
                <a:cubicBezTo>
                  <a:pt x="12244" y="230"/>
                  <a:pt x="12075" y="182"/>
                  <a:pt x="11906" y="145"/>
                </a:cubicBezTo>
                <a:cubicBezTo>
                  <a:pt x="11531" y="61"/>
                  <a:pt x="11156" y="12"/>
                  <a:pt x="107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62"/>
          <p:cNvSpPr/>
          <p:nvPr/>
        </p:nvSpPr>
        <p:spPr>
          <a:xfrm>
            <a:off x="2508468" y="1236797"/>
            <a:ext cx="627977" cy="66713"/>
          </a:xfrm>
          <a:custGeom>
            <a:rect b="b" l="l" r="r" t="t"/>
            <a:pathLst>
              <a:path extrusionOk="0" h="714" w="6721">
                <a:moveTo>
                  <a:pt x="448" y="0"/>
                </a:moveTo>
                <a:lnTo>
                  <a:pt x="363" y="145"/>
                </a:lnTo>
                <a:lnTo>
                  <a:pt x="291" y="290"/>
                </a:lnTo>
                <a:lnTo>
                  <a:pt x="85" y="677"/>
                </a:lnTo>
                <a:cubicBezTo>
                  <a:pt x="49" y="689"/>
                  <a:pt x="25" y="701"/>
                  <a:pt x="0" y="714"/>
                </a:cubicBezTo>
                <a:lnTo>
                  <a:pt x="6721" y="714"/>
                </a:lnTo>
                <a:cubicBezTo>
                  <a:pt x="6406" y="544"/>
                  <a:pt x="6068" y="399"/>
                  <a:pt x="5730" y="290"/>
                </a:cubicBezTo>
                <a:cubicBezTo>
                  <a:pt x="5560" y="230"/>
                  <a:pt x="5391" y="182"/>
                  <a:pt x="5222" y="145"/>
                </a:cubicBezTo>
                <a:cubicBezTo>
                  <a:pt x="4847" y="61"/>
                  <a:pt x="4473" y="12"/>
                  <a:pt x="408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62"/>
          <p:cNvSpPr/>
          <p:nvPr/>
        </p:nvSpPr>
        <p:spPr>
          <a:xfrm>
            <a:off x="2353740" y="1363308"/>
            <a:ext cx="937433" cy="54286"/>
          </a:xfrm>
          <a:custGeom>
            <a:rect b="b" l="l" r="r" t="t"/>
            <a:pathLst>
              <a:path extrusionOk="0" h="581" w="10033">
                <a:moveTo>
                  <a:pt x="665" y="0"/>
                </a:moveTo>
                <a:cubicBezTo>
                  <a:pt x="436" y="181"/>
                  <a:pt x="206" y="375"/>
                  <a:pt x="1" y="580"/>
                </a:cubicBezTo>
                <a:lnTo>
                  <a:pt x="10033" y="580"/>
                </a:lnTo>
                <a:cubicBezTo>
                  <a:pt x="9815" y="375"/>
                  <a:pt x="9597" y="181"/>
                  <a:pt x="9368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62"/>
          <p:cNvSpPr/>
          <p:nvPr/>
        </p:nvSpPr>
        <p:spPr>
          <a:xfrm>
            <a:off x="2199012" y="1549617"/>
            <a:ext cx="1246890" cy="53165"/>
          </a:xfrm>
          <a:custGeom>
            <a:rect b="b" l="l" r="r" t="t"/>
            <a:pathLst>
              <a:path extrusionOk="0" h="569" w="13345">
                <a:moveTo>
                  <a:pt x="400" y="0"/>
                </a:moveTo>
                <a:cubicBezTo>
                  <a:pt x="267" y="182"/>
                  <a:pt x="134" y="375"/>
                  <a:pt x="1" y="569"/>
                </a:cubicBezTo>
                <a:lnTo>
                  <a:pt x="13345" y="569"/>
                </a:lnTo>
                <a:cubicBezTo>
                  <a:pt x="13212" y="375"/>
                  <a:pt x="13079" y="182"/>
                  <a:pt x="1294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62"/>
          <p:cNvSpPr/>
          <p:nvPr/>
        </p:nvSpPr>
        <p:spPr>
          <a:xfrm>
            <a:off x="2082686" y="1766480"/>
            <a:ext cx="1481786" cy="53165"/>
          </a:xfrm>
          <a:custGeom>
            <a:rect b="b" l="l" r="r" t="t"/>
            <a:pathLst>
              <a:path extrusionOk="0" h="569" w="15859">
                <a:moveTo>
                  <a:pt x="267" y="0"/>
                </a:moveTo>
                <a:cubicBezTo>
                  <a:pt x="170" y="181"/>
                  <a:pt x="73" y="375"/>
                  <a:pt x="1" y="568"/>
                </a:cubicBezTo>
                <a:lnTo>
                  <a:pt x="15859" y="568"/>
                </a:lnTo>
                <a:cubicBezTo>
                  <a:pt x="15762" y="375"/>
                  <a:pt x="15677" y="181"/>
                  <a:pt x="1558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62"/>
          <p:cNvSpPr/>
          <p:nvPr/>
        </p:nvSpPr>
        <p:spPr>
          <a:xfrm>
            <a:off x="2002519" y="1983250"/>
            <a:ext cx="1642120" cy="53165"/>
          </a:xfrm>
          <a:custGeom>
            <a:rect b="b" l="l" r="r" t="t"/>
            <a:pathLst>
              <a:path extrusionOk="0" h="569" w="17575">
                <a:moveTo>
                  <a:pt x="182" y="1"/>
                </a:moveTo>
                <a:cubicBezTo>
                  <a:pt x="109" y="194"/>
                  <a:pt x="49" y="376"/>
                  <a:pt x="1" y="569"/>
                </a:cubicBezTo>
                <a:lnTo>
                  <a:pt x="17575" y="569"/>
                </a:lnTo>
                <a:cubicBezTo>
                  <a:pt x="17514" y="376"/>
                  <a:pt x="17454" y="194"/>
                  <a:pt x="17393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62"/>
          <p:cNvSpPr/>
          <p:nvPr/>
        </p:nvSpPr>
        <p:spPr>
          <a:xfrm>
            <a:off x="1946085" y="2217024"/>
            <a:ext cx="1756204" cy="53165"/>
          </a:xfrm>
          <a:custGeom>
            <a:rect b="b" l="l" r="r" t="t"/>
            <a:pathLst>
              <a:path extrusionOk="0" h="569" w="18796">
                <a:moveTo>
                  <a:pt x="109" y="1"/>
                </a:moveTo>
                <a:cubicBezTo>
                  <a:pt x="73" y="194"/>
                  <a:pt x="36" y="375"/>
                  <a:pt x="0" y="569"/>
                </a:cubicBezTo>
                <a:lnTo>
                  <a:pt x="18795" y="569"/>
                </a:lnTo>
                <a:cubicBezTo>
                  <a:pt x="18759" y="388"/>
                  <a:pt x="18723" y="194"/>
                  <a:pt x="18674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62"/>
          <p:cNvSpPr/>
          <p:nvPr/>
        </p:nvSpPr>
        <p:spPr>
          <a:xfrm>
            <a:off x="1881708" y="2462105"/>
            <a:ext cx="1853283" cy="54286"/>
          </a:xfrm>
          <a:custGeom>
            <a:rect b="b" l="l" r="r" t="t"/>
            <a:pathLst>
              <a:path extrusionOk="0" h="581" w="19835">
                <a:moveTo>
                  <a:pt x="37" y="1"/>
                </a:moveTo>
                <a:lnTo>
                  <a:pt x="0" y="61"/>
                </a:lnTo>
                <a:lnTo>
                  <a:pt x="0" y="581"/>
                </a:lnTo>
                <a:lnTo>
                  <a:pt x="19835" y="581"/>
                </a:lnTo>
                <a:cubicBezTo>
                  <a:pt x="19823" y="387"/>
                  <a:pt x="19811" y="194"/>
                  <a:pt x="19786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62"/>
          <p:cNvSpPr/>
          <p:nvPr/>
        </p:nvSpPr>
        <p:spPr>
          <a:xfrm>
            <a:off x="1881708" y="2714006"/>
            <a:ext cx="1863468" cy="53165"/>
          </a:xfrm>
          <a:custGeom>
            <a:rect b="b" l="l" r="r" t="t"/>
            <a:pathLst>
              <a:path extrusionOk="0" h="569" w="19944">
                <a:moveTo>
                  <a:pt x="0" y="0"/>
                </a:moveTo>
                <a:lnTo>
                  <a:pt x="0" y="568"/>
                </a:lnTo>
                <a:lnTo>
                  <a:pt x="19944" y="568"/>
                </a:lnTo>
                <a:cubicBezTo>
                  <a:pt x="19944" y="375"/>
                  <a:pt x="19944" y="181"/>
                  <a:pt x="19944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62"/>
          <p:cNvSpPr/>
          <p:nvPr/>
        </p:nvSpPr>
        <p:spPr>
          <a:xfrm>
            <a:off x="1881708" y="2964692"/>
            <a:ext cx="1854404" cy="53165"/>
          </a:xfrm>
          <a:custGeom>
            <a:rect b="b" l="l" r="r" t="t"/>
            <a:pathLst>
              <a:path extrusionOk="0" h="569" w="19847">
                <a:moveTo>
                  <a:pt x="0" y="0"/>
                </a:moveTo>
                <a:lnTo>
                  <a:pt x="0" y="472"/>
                </a:lnTo>
                <a:lnTo>
                  <a:pt x="49" y="568"/>
                </a:lnTo>
                <a:lnTo>
                  <a:pt x="19786" y="568"/>
                </a:lnTo>
                <a:cubicBezTo>
                  <a:pt x="19811" y="375"/>
                  <a:pt x="19823" y="182"/>
                  <a:pt x="1984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62"/>
          <p:cNvSpPr/>
          <p:nvPr/>
        </p:nvSpPr>
        <p:spPr>
          <a:xfrm>
            <a:off x="1948327" y="3209772"/>
            <a:ext cx="1755083" cy="53165"/>
          </a:xfrm>
          <a:custGeom>
            <a:rect b="b" l="l" r="r" t="t"/>
            <a:pathLst>
              <a:path extrusionOk="0" h="569" w="18784">
                <a:moveTo>
                  <a:pt x="0" y="0"/>
                </a:moveTo>
                <a:cubicBezTo>
                  <a:pt x="37" y="194"/>
                  <a:pt x="73" y="375"/>
                  <a:pt x="121" y="568"/>
                </a:cubicBezTo>
                <a:lnTo>
                  <a:pt x="18662" y="568"/>
                </a:lnTo>
                <a:cubicBezTo>
                  <a:pt x="18699" y="375"/>
                  <a:pt x="18735" y="194"/>
                  <a:pt x="18783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62"/>
          <p:cNvSpPr/>
          <p:nvPr/>
        </p:nvSpPr>
        <p:spPr>
          <a:xfrm>
            <a:off x="2005883" y="3442426"/>
            <a:ext cx="1639878" cy="54286"/>
          </a:xfrm>
          <a:custGeom>
            <a:rect b="b" l="l" r="r" t="t"/>
            <a:pathLst>
              <a:path extrusionOk="0" h="581" w="17551">
                <a:moveTo>
                  <a:pt x="1" y="0"/>
                </a:moveTo>
                <a:cubicBezTo>
                  <a:pt x="49" y="193"/>
                  <a:pt x="122" y="387"/>
                  <a:pt x="182" y="580"/>
                </a:cubicBezTo>
                <a:lnTo>
                  <a:pt x="17370" y="580"/>
                </a:lnTo>
                <a:cubicBezTo>
                  <a:pt x="17442" y="387"/>
                  <a:pt x="17503" y="193"/>
                  <a:pt x="1755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62"/>
          <p:cNvSpPr/>
          <p:nvPr/>
        </p:nvSpPr>
        <p:spPr>
          <a:xfrm>
            <a:off x="2087264" y="3659195"/>
            <a:ext cx="1478329" cy="53165"/>
          </a:xfrm>
          <a:custGeom>
            <a:rect b="b" l="l" r="r" t="t"/>
            <a:pathLst>
              <a:path extrusionOk="0" h="569" w="15822">
                <a:moveTo>
                  <a:pt x="0" y="1"/>
                </a:moveTo>
                <a:cubicBezTo>
                  <a:pt x="85" y="194"/>
                  <a:pt x="169" y="388"/>
                  <a:pt x="266" y="569"/>
                </a:cubicBezTo>
                <a:lnTo>
                  <a:pt x="15556" y="569"/>
                </a:lnTo>
                <a:cubicBezTo>
                  <a:pt x="15653" y="388"/>
                  <a:pt x="15737" y="194"/>
                  <a:pt x="15822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62"/>
          <p:cNvSpPr/>
          <p:nvPr/>
        </p:nvSpPr>
        <p:spPr>
          <a:xfrm>
            <a:off x="2204712" y="3874937"/>
            <a:ext cx="1244554" cy="53165"/>
          </a:xfrm>
          <a:custGeom>
            <a:rect b="b" l="l" r="r" t="t"/>
            <a:pathLst>
              <a:path extrusionOk="0" h="569" w="13320">
                <a:moveTo>
                  <a:pt x="0" y="0"/>
                </a:moveTo>
                <a:cubicBezTo>
                  <a:pt x="133" y="194"/>
                  <a:pt x="266" y="387"/>
                  <a:pt x="399" y="568"/>
                </a:cubicBezTo>
                <a:lnTo>
                  <a:pt x="12921" y="568"/>
                </a:lnTo>
                <a:cubicBezTo>
                  <a:pt x="13054" y="387"/>
                  <a:pt x="13187" y="194"/>
                  <a:pt x="13320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62"/>
          <p:cNvSpPr/>
          <p:nvPr/>
        </p:nvSpPr>
        <p:spPr>
          <a:xfrm>
            <a:off x="2359346" y="4061246"/>
            <a:ext cx="935191" cy="53165"/>
          </a:xfrm>
          <a:custGeom>
            <a:rect b="b" l="l" r="r" t="t"/>
            <a:pathLst>
              <a:path extrusionOk="0" h="569" w="10009">
                <a:moveTo>
                  <a:pt x="1" y="1"/>
                </a:moveTo>
                <a:cubicBezTo>
                  <a:pt x="219" y="194"/>
                  <a:pt x="448" y="387"/>
                  <a:pt x="678" y="569"/>
                </a:cubicBezTo>
                <a:lnTo>
                  <a:pt x="9332" y="569"/>
                </a:lnTo>
                <a:cubicBezTo>
                  <a:pt x="9574" y="387"/>
                  <a:pt x="9791" y="194"/>
                  <a:pt x="10009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62"/>
          <p:cNvSpPr/>
          <p:nvPr/>
        </p:nvSpPr>
        <p:spPr>
          <a:xfrm>
            <a:off x="2514074" y="4173088"/>
            <a:ext cx="625734" cy="65591"/>
          </a:xfrm>
          <a:custGeom>
            <a:rect b="b" l="l" r="r" t="t"/>
            <a:pathLst>
              <a:path extrusionOk="0" h="702" w="6697">
                <a:moveTo>
                  <a:pt x="1" y="0"/>
                </a:moveTo>
                <a:lnTo>
                  <a:pt x="231" y="423"/>
                </a:lnTo>
                <a:lnTo>
                  <a:pt x="315" y="568"/>
                </a:lnTo>
                <a:lnTo>
                  <a:pt x="388" y="701"/>
                </a:lnTo>
                <a:lnTo>
                  <a:pt x="4050" y="701"/>
                </a:lnTo>
                <a:cubicBezTo>
                  <a:pt x="4425" y="701"/>
                  <a:pt x="4799" y="653"/>
                  <a:pt x="5162" y="568"/>
                </a:cubicBezTo>
                <a:cubicBezTo>
                  <a:pt x="5355" y="532"/>
                  <a:pt x="5537" y="484"/>
                  <a:pt x="5718" y="423"/>
                </a:cubicBezTo>
                <a:cubicBezTo>
                  <a:pt x="6056" y="315"/>
                  <a:pt x="6383" y="169"/>
                  <a:pt x="669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62"/>
          <p:cNvSpPr/>
          <p:nvPr/>
        </p:nvSpPr>
        <p:spPr>
          <a:xfrm>
            <a:off x="1595985" y="1236516"/>
            <a:ext cx="1890564" cy="3003001"/>
          </a:xfrm>
          <a:custGeom>
            <a:rect b="b" l="l" r="r" t="t"/>
            <a:pathLst>
              <a:path extrusionOk="0" h="32140" w="20234">
                <a:moveTo>
                  <a:pt x="10096" y="0"/>
                </a:moveTo>
                <a:cubicBezTo>
                  <a:pt x="7745" y="0"/>
                  <a:pt x="5396" y="1557"/>
                  <a:pt x="3602" y="4669"/>
                </a:cubicBezTo>
                <a:cubicBezTo>
                  <a:pt x="0" y="10930"/>
                  <a:pt x="0" y="21095"/>
                  <a:pt x="3602" y="27392"/>
                </a:cubicBezTo>
                <a:cubicBezTo>
                  <a:pt x="5412" y="30556"/>
                  <a:pt x="7786" y="32139"/>
                  <a:pt x="10157" y="32139"/>
                </a:cubicBezTo>
                <a:cubicBezTo>
                  <a:pt x="12506" y="32139"/>
                  <a:pt x="14852" y="30586"/>
                  <a:pt x="16644" y="27477"/>
                </a:cubicBezTo>
                <a:cubicBezTo>
                  <a:pt x="20234" y="21216"/>
                  <a:pt x="20234" y="11039"/>
                  <a:pt x="16644" y="4741"/>
                </a:cubicBezTo>
                <a:cubicBezTo>
                  <a:pt x="14836" y="1581"/>
                  <a:pt x="12465" y="0"/>
                  <a:pt x="100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62"/>
          <p:cNvSpPr/>
          <p:nvPr/>
        </p:nvSpPr>
        <p:spPr>
          <a:xfrm>
            <a:off x="1781173" y="1338454"/>
            <a:ext cx="1521309" cy="2799686"/>
          </a:xfrm>
          <a:custGeom>
            <a:rect b="b" l="l" r="r" t="t"/>
            <a:pathLst>
              <a:path extrusionOk="0" h="29964" w="16282">
                <a:moveTo>
                  <a:pt x="8111" y="0"/>
                </a:moveTo>
                <a:cubicBezTo>
                  <a:pt x="6056" y="0"/>
                  <a:pt x="4086" y="1463"/>
                  <a:pt x="2551" y="4134"/>
                </a:cubicBezTo>
                <a:cubicBezTo>
                  <a:pt x="907" y="6986"/>
                  <a:pt x="1" y="10830"/>
                  <a:pt x="1" y="14928"/>
                </a:cubicBezTo>
                <a:cubicBezTo>
                  <a:pt x="1" y="19037"/>
                  <a:pt x="907" y="22881"/>
                  <a:pt x="2551" y="25757"/>
                </a:cubicBezTo>
                <a:cubicBezTo>
                  <a:pt x="4098" y="28465"/>
                  <a:pt x="6104" y="29951"/>
                  <a:pt x="8159" y="29964"/>
                </a:cubicBezTo>
                <a:cubicBezTo>
                  <a:pt x="10214" y="29964"/>
                  <a:pt x="12196" y="28501"/>
                  <a:pt x="13731" y="25830"/>
                </a:cubicBezTo>
                <a:cubicBezTo>
                  <a:pt x="15375" y="22965"/>
                  <a:pt x="16281" y="19134"/>
                  <a:pt x="16281" y="15036"/>
                </a:cubicBezTo>
                <a:cubicBezTo>
                  <a:pt x="16281" y="10927"/>
                  <a:pt x="15375" y="7083"/>
                  <a:pt x="13719" y="4194"/>
                </a:cubicBezTo>
                <a:cubicBezTo>
                  <a:pt x="12172" y="1487"/>
                  <a:pt x="10166" y="0"/>
                  <a:pt x="8111" y="0"/>
                </a:cubicBezTo>
                <a:close/>
              </a:path>
            </a:pathLst>
          </a:custGeom>
          <a:solidFill>
            <a:srgbClr val="EF94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62"/>
          <p:cNvSpPr/>
          <p:nvPr/>
        </p:nvSpPr>
        <p:spPr>
          <a:xfrm>
            <a:off x="1878345" y="1394889"/>
            <a:ext cx="1456839" cy="2799686"/>
          </a:xfrm>
          <a:custGeom>
            <a:rect b="b" l="l" r="r" t="t"/>
            <a:pathLst>
              <a:path extrusionOk="0" h="29964" w="15592">
                <a:moveTo>
                  <a:pt x="7772" y="1"/>
                </a:moveTo>
                <a:cubicBezTo>
                  <a:pt x="5802" y="1"/>
                  <a:pt x="3916" y="1463"/>
                  <a:pt x="2442" y="4122"/>
                </a:cubicBezTo>
                <a:cubicBezTo>
                  <a:pt x="870" y="6987"/>
                  <a:pt x="0" y="10830"/>
                  <a:pt x="0" y="14928"/>
                </a:cubicBezTo>
                <a:cubicBezTo>
                  <a:pt x="0" y="19037"/>
                  <a:pt x="870" y="22881"/>
                  <a:pt x="2454" y="25758"/>
                </a:cubicBezTo>
                <a:cubicBezTo>
                  <a:pt x="3928" y="28465"/>
                  <a:pt x="5850" y="29952"/>
                  <a:pt x="7820" y="29964"/>
                </a:cubicBezTo>
                <a:cubicBezTo>
                  <a:pt x="9790" y="29964"/>
                  <a:pt x="11676" y="28501"/>
                  <a:pt x="13150" y="25830"/>
                </a:cubicBezTo>
                <a:cubicBezTo>
                  <a:pt x="14722" y="22966"/>
                  <a:pt x="15592" y="19134"/>
                  <a:pt x="15592" y="15037"/>
                </a:cubicBezTo>
                <a:cubicBezTo>
                  <a:pt x="15592" y="10927"/>
                  <a:pt x="14722" y="7083"/>
                  <a:pt x="13138" y="4195"/>
                </a:cubicBezTo>
                <a:cubicBezTo>
                  <a:pt x="11664" y="1487"/>
                  <a:pt x="9742" y="1"/>
                  <a:pt x="77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62"/>
          <p:cNvSpPr/>
          <p:nvPr/>
        </p:nvSpPr>
        <p:spPr>
          <a:xfrm>
            <a:off x="2044284" y="1940643"/>
            <a:ext cx="883241" cy="1664171"/>
          </a:xfrm>
          <a:custGeom>
            <a:rect b="b" l="l" r="r" t="t"/>
            <a:pathLst>
              <a:path extrusionOk="0" h="17811" w="9453">
                <a:moveTo>
                  <a:pt x="3997" y="0"/>
                </a:moveTo>
                <a:cubicBezTo>
                  <a:pt x="3950" y="0"/>
                  <a:pt x="3903" y="15"/>
                  <a:pt x="3856" y="46"/>
                </a:cubicBezTo>
                <a:cubicBezTo>
                  <a:pt x="3180" y="517"/>
                  <a:pt x="2515" y="1242"/>
                  <a:pt x="1874" y="2246"/>
                </a:cubicBezTo>
                <a:lnTo>
                  <a:pt x="1258" y="1170"/>
                </a:lnTo>
                <a:cubicBezTo>
                  <a:pt x="1197" y="1055"/>
                  <a:pt x="1113" y="998"/>
                  <a:pt x="1027" y="998"/>
                </a:cubicBezTo>
                <a:cubicBezTo>
                  <a:pt x="941" y="998"/>
                  <a:pt x="853" y="1055"/>
                  <a:pt x="786" y="1170"/>
                </a:cubicBezTo>
                <a:lnTo>
                  <a:pt x="134" y="2318"/>
                </a:lnTo>
                <a:cubicBezTo>
                  <a:pt x="1" y="2572"/>
                  <a:pt x="1" y="2886"/>
                  <a:pt x="134" y="3140"/>
                </a:cubicBezTo>
                <a:lnTo>
                  <a:pt x="774" y="4264"/>
                </a:lnTo>
                <a:cubicBezTo>
                  <a:pt x="315" y="5400"/>
                  <a:pt x="110" y="6621"/>
                  <a:pt x="170" y="7842"/>
                </a:cubicBezTo>
                <a:cubicBezTo>
                  <a:pt x="206" y="8966"/>
                  <a:pt x="521" y="10066"/>
                  <a:pt x="1076" y="11057"/>
                </a:cubicBezTo>
                <a:cubicBezTo>
                  <a:pt x="1451" y="11722"/>
                  <a:pt x="1850" y="12133"/>
                  <a:pt x="2249" y="12278"/>
                </a:cubicBezTo>
                <a:cubicBezTo>
                  <a:pt x="2411" y="12337"/>
                  <a:pt x="2580" y="12366"/>
                  <a:pt x="2750" y="12366"/>
                </a:cubicBezTo>
                <a:cubicBezTo>
                  <a:pt x="2999" y="12366"/>
                  <a:pt x="3247" y="12303"/>
                  <a:pt x="3470" y="12181"/>
                </a:cubicBezTo>
                <a:cubicBezTo>
                  <a:pt x="3989" y="11891"/>
                  <a:pt x="4461" y="11528"/>
                  <a:pt x="4884" y="11105"/>
                </a:cubicBezTo>
                <a:cubicBezTo>
                  <a:pt x="5331" y="10682"/>
                  <a:pt x="5657" y="10392"/>
                  <a:pt x="5875" y="10223"/>
                </a:cubicBezTo>
                <a:cubicBezTo>
                  <a:pt x="6056" y="10066"/>
                  <a:pt x="6286" y="9981"/>
                  <a:pt x="6516" y="9981"/>
                </a:cubicBezTo>
                <a:cubicBezTo>
                  <a:pt x="6733" y="9981"/>
                  <a:pt x="6927" y="10126"/>
                  <a:pt x="7096" y="10428"/>
                </a:cubicBezTo>
                <a:cubicBezTo>
                  <a:pt x="7325" y="10839"/>
                  <a:pt x="7410" y="11299"/>
                  <a:pt x="7337" y="11758"/>
                </a:cubicBezTo>
                <a:cubicBezTo>
                  <a:pt x="7265" y="12302"/>
                  <a:pt x="7084" y="12822"/>
                  <a:pt x="6818" y="13281"/>
                </a:cubicBezTo>
                <a:cubicBezTo>
                  <a:pt x="6528" y="13813"/>
                  <a:pt x="6129" y="14260"/>
                  <a:pt x="5645" y="14598"/>
                </a:cubicBezTo>
                <a:cubicBezTo>
                  <a:pt x="5452" y="14731"/>
                  <a:pt x="5246" y="14852"/>
                  <a:pt x="5041" y="14949"/>
                </a:cubicBezTo>
                <a:cubicBezTo>
                  <a:pt x="4944" y="14997"/>
                  <a:pt x="4872" y="15070"/>
                  <a:pt x="4823" y="15167"/>
                </a:cubicBezTo>
                <a:cubicBezTo>
                  <a:pt x="4642" y="15517"/>
                  <a:pt x="4642" y="15952"/>
                  <a:pt x="4823" y="16303"/>
                </a:cubicBezTo>
                <a:lnTo>
                  <a:pt x="5585" y="17620"/>
                </a:lnTo>
                <a:cubicBezTo>
                  <a:pt x="5659" y="17744"/>
                  <a:pt x="5755" y="17811"/>
                  <a:pt x="5851" y="17811"/>
                </a:cubicBezTo>
                <a:cubicBezTo>
                  <a:pt x="5896" y="17811"/>
                  <a:pt x="5941" y="17796"/>
                  <a:pt x="5984" y="17765"/>
                </a:cubicBezTo>
                <a:cubicBezTo>
                  <a:pt x="6262" y="17584"/>
                  <a:pt x="6516" y="17391"/>
                  <a:pt x="6745" y="17161"/>
                </a:cubicBezTo>
                <a:cubicBezTo>
                  <a:pt x="7072" y="16847"/>
                  <a:pt x="7362" y="16496"/>
                  <a:pt x="7615" y="16121"/>
                </a:cubicBezTo>
                <a:lnTo>
                  <a:pt x="8111" y="16992"/>
                </a:lnTo>
                <a:cubicBezTo>
                  <a:pt x="8178" y="17100"/>
                  <a:pt x="8262" y="17155"/>
                  <a:pt x="8347" y="17155"/>
                </a:cubicBezTo>
                <a:cubicBezTo>
                  <a:pt x="8431" y="17155"/>
                  <a:pt x="8516" y="17100"/>
                  <a:pt x="8582" y="16992"/>
                </a:cubicBezTo>
                <a:lnTo>
                  <a:pt x="8595" y="17004"/>
                </a:lnTo>
                <a:lnTo>
                  <a:pt x="9247" y="15843"/>
                </a:lnTo>
                <a:cubicBezTo>
                  <a:pt x="9380" y="15590"/>
                  <a:pt x="9380" y="15287"/>
                  <a:pt x="9247" y="15021"/>
                </a:cubicBezTo>
                <a:lnTo>
                  <a:pt x="8727" y="14103"/>
                </a:lnTo>
                <a:cubicBezTo>
                  <a:pt x="9223" y="12930"/>
                  <a:pt x="9453" y="11661"/>
                  <a:pt x="9404" y="10380"/>
                </a:cubicBezTo>
                <a:cubicBezTo>
                  <a:pt x="9344" y="9159"/>
                  <a:pt x="9054" y="8120"/>
                  <a:pt x="8558" y="7250"/>
                </a:cubicBezTo>
                <a:cubicBezTo>
                  <a:pt x="8026" y="6319"/>
                  <a:pt x="7483" y="5860"/>
                  <a:pt x="6939" y="5860"/>
                </a:cubicBezTo>
                <a:cubicBezTo>
                  <a:pt x="6395" y="5872"/>
                  <a:pt x="5802" y="6150"/>
                  <a:pt x="5162" y="6706"/>
                </a:cubicBezTo>
                <a:cubicBezTo>
                  <a:pt x="5101" y="6754"/>
                  <a:pt x="4932" y="6911"/>
                  <a:pt x="4654" y="7141"/>
                </a:cubicBezTo>
                <a:cubicBezTo>
                  <a:pt x="4074" y="7673"/>
                  <a:pt x="3615" y="7999"/>
                  <a:pt x="3300" y="8156"/>
                </a:cubicBezTo>
                <a:cubicBezTo>
                  <a:pt x="3211" y="8198"/>
                  <a:pt x="3126" y="8218"/>
                  <a:pt x="3046" y="8218"/>
                </a:cubicBezTo>
                <a:cubicBezTo>
                  <a:pt x="2845" y="8218"/>
                  <a:pt x="2674" y="8089"/>
                  <a:pt x="2527" y="7830"/>
                </a:cubicBezTo>
                <a:cubicBezTo>
                  <a:pt x="2056" y="7020"/>
                  <a:pt x="2128" y="6065"/>
                  <a:pt x="2744" y="4977"/>
                </a:cubicBezTo>
                <a:cubicBezTo>
                  <a:pt x="3095" y="4373"/>
                  <a:pt x="3530" y="3829"/>
                  <a:pt x="4062" y="3370"/>
                </a:cubicBezTo>
                <a:cubicBezTo>
                  <a:pt x="4292" y="3164"/>
                  <a:pt x="4545" y="2983"/>
                  <a:pt x="4823" y="2838"/>
                </a:cubicBezTo>
                <a:cubicBezTo>
                  <a:pt x="4908" y="2790"/>
                  <a:pt x="4968" y="2717"/>
                  <a:pt x="5017" y="2632"/>
                </a:cubicBezTo>
                <a:cubicBezTo>
                  <a:pt x="5198" y="2270"/>
                  <a:pt x="5198" y="1847"/>
                  <a:pt x="5017" y="1496"/>
                </a:cubicBezTo>
                <a:lnTo>
                  <a:pt x="4267" y="191"/>
                </a:lnTo>
                <a:cubicBezTo>
                  <a:pt x="4193" y="68"/>
                  <a:pt x="4097" y="0"/>
                  <a:pt x="39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62"/>
          <p:cNvSpPr/>
          <p:nvPr/>
        </p:nvSpPr>
        <p:spPr>
          <a:xfrm>
            <a:off x="1783415" y="1678932"/>
            <a:ext cx="813258" cy="2572172"/>
          </a:xfrm>
          <a:custGeom>
            <a:rect b="b" l="l" r="r" t="t"/>
            <a:pathLst>
              <a:path extrusionOk="0" h="27529" w="8704">
                <a:moveTo>
                  <a:pt x="8075" y="1940"/>
                </a:moveTo>
                <a:lnTo>
                  <a:pt x="7567" y="4660"/>
                </a:lnTo>
                <a:lnTo>
                  <a:pt x="4618" y="4660"/>
                </a:lnTo>
                <a:lnTo>
                  <a:pt x="5126" y="1940"/>
                </a:lnTo>
                <a:close/>
                <a:moveTo>
                  <a:pt x="7507" y="4926"/>
                </a:moveTo>
                <a:lnTo>
                  <a:pt x="6999" y="7645"/>
                </a:lnTo>
                <a:lnTo>
                  <a:pt x="4038" y="7645"/>
                </a:lnTo>
                <a:lnTo>
                  <a:pt x="4557" y="4926"/>
                </a:lnTo>
                <a:close/>
                <a:moveTo>
                  <a:pt x="6939" y="7923"/>
                </a:moveTo>
                <a:lnTo>
                  <a:pt x="6431" y="10643"/>
                </a:lnTo>
                <a:lnTo>
                  <a:pt x="3470" y="10643"/>
                </a:lnTo>
                <a:lnTo>
                  <a:pt x="3989" y="7923"/>
                </a:lnTo>
                <a:close/>
                <a:moveTo>
                  <a:pt x="6370" y="10909"/>
                </a:moveTo>
                <a:lnTo>
                  <a:pt x="5851" y="13628"/>
                </a:lnTo>
                <a:lnTo>
                  <a:pt x="2902" y="13628"/>
                </a:lnTo>
                <a:lnTo>
                  <a:pt x="3421" y="10909"/>
                </a:lnTo>
                <a:close/>
                <a:moveTo>
                  <a:pt x="5802" y="13906"/>
                </a:moveTo>
                <a:lnTo>
                  <a:pt x="5283" y="16626"/>
                </a:lnTo>
                <a:lnTo>
                  <a:pt x="2333" y="16626"/>
                </a:lnTo>
                <a:lnTo>
                  <a:pt x="2853" y="13906"/>
                </a:lnTo>
                <a:close/>
                <a:moveTo>
                  <a:pt x="5234" y="16892"/>
                </a:moveTo>
                <a:lnTo>
                  <a:pt x="4715" y="19611"/>
                </a:lnTo>
                <a:lnTo>
                  <a:pt x="1765" y="19611"/>
                </a:lnTo>
                <a:lnTo>
                  <a:pt x="2285" y="16892"/>
                </a:lnTo>
                <a:close/>
                <a:moveTo>
                  <a:pt x="4666" y="19889"/>
                </a:moveTo>
                <a:lnTo>
                  <a:pt x="4146" y="22609"/>
                </a:lnTo>
                <a:lnTo>
                  <a:pt x="1197" y="22609"/>
                </a:lnTo>
                <a:lnTo>
                  <a:pt x="1717" y="19889"/>
                </a:lnTo>
                <a:close/>
                <a:moveTo>
                  <a:pt x="4098" y="22875"/>
                </a:moveTo>
                <a:lnTo>
                  <a:pt x="3578" y="25594"/>
                </a:lnTo>
                <a:lnTo>
                  <a:pt x="629" y="25594"/>
                </a:lnTo>
                <a:lnTo>
                  <a:pt x="1149" y="22875"/>
                </a:lnTo>
                <a:close/>
                <a:moveTo>
                  <a:pt x="8545" y="0"/>
                </a:moveTo>
                <a:cubicBezTo>
                  <a:pt x="8486" y="0"/>
                  <a:pt x="8435" y="45"/>
                  <a:pt x="8425" y="115"/>
                </a:cubicBezTo>
                <a:lnTo>
                  <a:pt x="8123" y="1662"/>
                </a:lnTo>
                <a:lnTo>
                  <a:pt x="5174" y="1662"/>
                </a:lnTo>
                <a:lnTo>
                  <a:pt x="5464" y="164"/>
                </a:lnTo>
                <a:cubicBezTo>
                  <a:pt x="5471" y="67"/>
                  <a:pt x="5395" y="10"/>
                  <a:pt x="5320" y="10"/>
                </a:cubicBezTo>
                <a:cubicBezTo>
                  <a:pt x="5263" y="10"/>
                  <a:pt x="5207" y="42"/>
                  <a:pt x="5186" y="115"/>
                </a:cubicBezTo>
                <a:lnTo>
                  <a:pt x="13" y="27371"/>
                </a:lnTo>
                <a:cubicBezTo>
                  <a:pt x="1" y="27444"/>
                  <a:pt x="49" y="27516"/>
                  <a:pt x="122" y="27528"/>
                </a:cubicBezTo>
                <a:lnTo>
                  <a:pt x="146" y="27528"/>
                </a:lnTo>
                <a:cubicBezTo>
                  <a:pt x="218" y="27528"/>
                  <a:pt x="267" y="27480"/>
                  <a:pt x="279" y="27419"/>
                </a:cubicBezTo>
                <a:lnTo>
                  <a:pt x="581" y="25860"/>
                </a:lnTo>
                <a:lnTo>
                  <a:pt x="3542" y="25860"/>
                </a:lnTo>
                <a:lnTo>
                  <a:pt x="3252" y="27371"/>
                </a:lnTo>
                <a:cubicBezTo>
                  <a:pt x="3240" y="27432"/>
                  <a:pt x="3288" y="27504"/>
                  <a:pt x="3361" y="27516"/>
                </a:cubicBezTo>
                <a:lnTo>
                  <a:pt x="3385" y="27516"/>
                </a:lnTo>
                <a:cubicBezTo>
                  <a:pt x="3445" y="27516"/>
                  <a:pt x="3506" y="27468"/>
                  <a:pt x="3518" y="27407"/>
                </a:cubicBezTo>
                <a:lnTo>
                  <a:pt x="8703" y="139"/>
                </a:lnTo>
                <a:cubicBezTo>
                  <a:pt x="8703" y="67"/>
                  <a:pt x="8655" y="6"/>
                  <a:pt x="8582" y="6"/>
                </a:cubicBezTo>
                <a:cubicBezTo>
                  <a:pt x="8570" y="2"/>
                  <a:pt x="8557" y="0"/>
                  <a:pt x="8545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62"/>
          <p:cNvSpPr/>
          <p:nvPr/>
        </p:nvSpPr>
        <p:spPr>
          <a:xfrm>
            <a:off x="2550233" y="1673512"/>
            <a:ext cx="45316" cy="21583"/>
          </a:xfrm>
          <a:custGeom>
            <a:rect b="b" l="l" r="r" t="t"/>
            <a:pathLst>
              <a:path extrusionOk="0" h="231" w="485">
                <a:moveTo>
                  <a:pt x="167" y="0"/>
                </a:moveTo>
                <a:cubicBezTo>
                  <a:pt x="140" y="0"/>
                  <a:pt x="116" y="2"/>
                  <a:pt x="97" y="4"/>
                </a:cubicBezTo>
                <a:cubicBezTo>
                  <a:pt x="1" y="4"/>
                  <a:pt x="61" y="173"/>
                  <a:pt x="61" y="173"/>
                </a:cubicBezTo>
                <a:cubicBezTo>
                  <a:pt x="122" y="203"/>
                  <a:pt x="230" y="231"/>
                  <a:pt x="321" y="231"/>
                </a:cubicBezTo>
                <a:cubicBezTo>
                  <a:pt x="412" y="231"/>
                  <a:pt x="484" y="203"/>
                  <a:pt x="472" y="125"/>
                </a:cubicBezTo>
                <a:cubicBezTo>
                  <a:pt x="462" y="27"/>
                  <a:pt x="285" y="0"/>
                  <a:pt x="167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62"/>
          <p:cNvSpPr/>
          <p:nvPr/>
        </p:nvSpPr>
        <p:spPr>
          <a:xfrm>
            <a:off x="2253204" y="1404793"/>
            <a:ext cx="108571" cy="180610"/>
          </a:xfrm>
          <a:custGeom>
            <a:rect b="b" l="l" r="r" t="t"/>
            <a:pathLst>
              <a:path extrusionOk="0" h="1933" w="1162">
                <a:moveTo>
                  <a:pt x="529" y="1"/>
                </a:moveTo>
                <a:cubicBezTo>
                  <a:pt x="253" y="1"/>
                  <a:pt x="41" y="256"/>
                  <a:pt x="13" y="680"/>
                </a:cubicBezTo>
                <a:cubicBezTo>
                  <a:pt x="1" y="849"/>
                  <a:pt x="37" y="1007"/>
                  <a:pt x="98" y="1164"/>
                </a:cubicBezTo>
                <a:lnTo>
                  <a:pt x="25" y="1587"/>
                </a:lnTo>
                <a:cubicBezTo>
                  <a:pt x="1" y="1732"/>
                  <a:pt x="85" y="1889"/>
                  <a:pt x="243" y="1925"/>
                </a:cubicBezTo>
                <a:cubicBezTo>
                  <a:pt x="263" y="1930"/>
                  <a:pt x="284" y="1933"/>
                  <a:pt x="304" y="1933"/>
                </a:cubicBezTo>
                <a:cubicBezTo>
                  <a:pt x="427" y="1933"/>
                  <a:pt x="536" y="1844"/>
                  <a:pt x="557" y="1720"/>
                </a:cubicBezTo>
                <a:lnTo>
                  <a:pt x="557" y="1683"/>
                </a:lnTo>
                <a:lnTo>
                  <a:pt x="581" y="1526"/>
                </a:lnTo>
                <a:cubicBezTo>
                  <a:pt x="871" y="1526"/>
                  <a:pt x="1016" y="1248"/>
                  <a:pt x="1089" y="874"/>
                </a:cubicBezTo>
                <a:cubicBezTo>
                  <a:pt x="1161" y="475"/>
                  <a:pt x="1089" y="221"/>
                  <a:pt x="774" y="64"/>
                </a:cubicBezTo>
                <a:cubicBezTo>
                  <a:pt x="689" y="21"/>
                  <a:pt x="606" y="1"/>
                  <a:pt x="529" y="1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62"/>
          <p:cNvSpPr/>
          <p:nvPr/>
        </p:nvSpPr>
        <p:spPr>
          <a:xfrm>
            <a:off x="2058206" y="1907661"/>
            <a:ext cx="322724" cy="753740"/>
          </a:xfrm>
          <a:custGeom>
            <a:rect b="b" l="l" r="r" t="t"/>
            <a:pathLst>
              <a:path extrusionOk="0" h="8067" w="3454">
                <a:moveTo>
                  <a:pt x="1048" y="0"/>
                </a:moveTo>
                <a:cubicBezTo>
                  <a:pt x="952" y="701"/>
                  <a:pt x="915" y="2151"/>
                  <a:pt x="903" y="2683"/>
                </a:cubicBezTo>
                <a:lnTo>
                  <a:pt x="903" y="3300"/>
                </a:lnTo>
                <a:cubicBezTo>
                  <a:pt x="903" y="3300"/>
                  <a:pt x="903" y="3312"/>
                  <a:pt x="903" y="3312"/>
                </a:cubicBezTo>
                <a:cubicBezTo>
                  <a:pt x="795" y="3662"/>
                  <a:pt x="553" y="4557"/>
                  <a:pt x="408" y="5354"/>
                </a:cubicBezTo>
                <a:cubicBezTo>
                  <a:pt x="264" y="6147"/>
                  <a:pt x="0" y="7881"/>
                  <a:pt x="352" y="7881"/>
                </a:cubicBezTo>
                <a:cubicBezTo>
                  <a:pt x="354" y="7881"/>
                  <a:pt x="357" y="7881"/>
                  <a:pt x="359" y="7881"/>
                </a:cubicBezTo>
                <a:cubicBezTo>
                  <a:pt x="649" y="7869"/>
                  <a:pt x="1580" y="5149"/>
                  <a:pt x="1991" y="4013"/>
                </a:cubicBezTo>
                <a:cubicBezTo>
                  <a:pt x="2003" y="4460"/>
                  <a:pt x="2027" y="5052"/>
                  <a:pt x="2088" y="5596"/>
                </a:cubicBezTo>
                <a:cubicBezTo>
                  <a:pt x="2170" y="6382"/>
                  <a:pt x="2400" y="8067"/>
                  <a:pt x="2723" y="8067"/>
                </a:cubicBezTo>
                <a:cubicBezTo>
                  <a:pt x="2733" y="8067"/>
                  <a:pt x="2743" y="8065"/>
                  <a:pt x="2753" y="8062"/>
                </a:cubicBezTo>
                <a:cubicBezTo>
                  <a:pt x="3091" y="7953"/>
                  <a:pt x="3200" y="4013"/>
                  <a:pt x="3260" y="3457"/>
                </a:cubicBezTo>
                <a:lnTo>
                  <a:pt x="3260" y="3396"/>
                </a:lnTo>
                <a:cubicBezTo>
                  <a:pt x="3442" y="2309"/>
                  <a:pt x="3393" y="97"/>
                  <a:pt x="3454" y="97"/>
                </a:cubicBezTo>
                <a:lnTo>
                  <a:pt x="1967" y="0"/>
                </a:lnTo>
                <a:cubicBezTo>
                  <a:pt x="1967" y="48"/>
                  <a:pt x="1967" y="97"/>
                  <a:pt x="1955" y="157"/>
                </a:cubicBezTo>
                <a:lnTo>
                  <a:pt x="10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62"/>
          <p:cNvSpPr/>
          <p:nvPr/>
        </p:nvSpPr>
        <p:spPr>
          <a:xfrm>
            <a:off x="2100812" y="1555691"/>
            <a:ext cx="474369" cy="380748"/>
          </a:xfrm>
          <a:custGeom>
            <a:rect b="b" l="l" r="r" t="t"/>
            <a:pathLst>
              <a:path extrusionOk="0" h="4075" w="5077">
                <a:moveTo>
                  <a:pt x="1791" y="1"/>
                </a:moveTo>
                <a:cubicBezTo>
                  <a:pt x="1636" y="1"/>
                  <a:pt x="1481" y="23"/>
                  <a:pt x="1330" y="68"/>
                </a:cubicBezTo>
                <a:cubicBezTo>
                  <a:pt x="1293" y="81"/>
                  <a:pt x="1257" y="93"/>
                  <a:pt x="1221" y="117"/>
                </a:cubicBezTo>
                <a:cubicBezTo>
                  <a:pt x="1173" y="129"/>
                  <a:pt x="1136" y="141"/>
                  <a:pt x="1100" y="177"/>
                </a:cubicBezTo>
                <a:cubicBezTo>
                  <a:pt x="967" y="298"/>
                  <a:pt x="834" y="431"/>
                  <a:pt x="725" y="576"/>
                </a:cubicBezTo>
                <a:cubicBezTo>
                  <a:pt x="604" y="721"/>
                  <a:pt x="496" y="866"/>
                  <a:pt x="411" y="1023"/>
                </a:cubicBezTo>
                <a:cubicBezTo>
                  <a:pt x="206" y="1338"/>
                  <a:pt x="73" y="1700"/>
                  <a:pt x="24" y="2075"/>
                </a:cubicBezTo>
                <a:cubicBezTo>
                  <a:pt x="0" y="2280"/>
                  <a:pt x="12" y="2486"/>
                  <a:pt x="73" y="2679"/>
                </a:cubicBezTo>
                <a:cubicBezTo>
                  <a:pt x="97" y="2800"/>
                  <a:pt x="157" y="2921"/>
                  <a:pt x="242" y="3006"/>
                </a:cubicBezTo>
                <a:cubicBezTo>
                  <a:pt x="314" y="3090"/>
                  <a:pt x="423" y="3151"/>
                  <a:pt x="532" y="3187"/>
                </a:cubicBezTo>
                <a:cubicBezTo>
                  <a:pt x="520" y="3429"/>
                  <a:pt x="532" y="3658"/>
                  <a:pt x="568" y="3900"/>
                </a:cubicBezTo>
                <a:cubicBezTo>
                  <a:pt x="587" y="3996"/>
                  <a:pt x="1275" y="4074"/>
                  <a:pt x="1919" y="4074"/>
                </a:cubicBezTo>
                <a:cubicBezTo>
                  <a:pt x="2497" y="4074"/>
                  <a:pt x="3040" y="4011"/>
                  <a:pt x="3034" y="3840"/>
                </a:cubicBezTo>
                <a:cubicBezTo>
                  <a:pt x="3010" y="3356"/>
                  <a:pt x="2998" y="2486"/>
                  <a:pt x="2937" y="1724"/>
                </a:cubicBezTo>
                <a:lnTo>
                  <a:pt x="2937" y="1724"/>
                </a:lnTo>
                <a:cubicBezTo>
                  <a:pt x="3070" y="1833"/>
                  <a:pt x="3215" y="1942"/>
                  <a:pt x="3360" y="2039"/>
                </a:cubicBezTo>
                <a:lnTo>
                  <a:pt x="3409" y="2063"/>
                </a:lnTo>
                <a:lnTo>
                  <a:pt x="3481" y="2099"/>
                </a:lnTo>
                <a:cubicBezTo>
                  <a:pt x="3517" y="2123"/>
                  <a:pt x="3566" y="2135"/>
                  <a:pt x="3626" y="2159"/>
                </a:cubicBezTo>
                <a:cubicBezTo>
                  <a:pt x="3688" y="2177"/>
                  <a:pt x="3757" y="2188"/>
                  <a:pt x="3831" y="2188"/>
                </a:cubicBezTo>
                <a:cubicBezTo>
                  <a:pt x="3859" y="2188"/>
                  <a:pt x="3887" y="2187"/>
                  <a:pt x="3916" y="2184"/>
                </a:cubicBezTo>
                <a:cubicBezTo>
                  <a:pt x="4085" y="2172"/>
                  <a:pt x="4243" y="2123"/>
                  <a:pt x="4400" y="2051"/>
                </a:cubicBezTo>
                <a:cubicBezTo>
                  <a:pt x="4533" y="1978"/>
                  <a:pt x="4666" y="1894"/>
                  <a:pt x="4774" y="1785"/>
                </a:cubicBezTo>
                <a:cubicBezTo>
                  <a:pt x="4835" y="1736"/>
                  <a:pt x="4895" y="1688"/>
                  <a:pt x="4944" y="1640"/>
                </a:cubicBezTo>
                <a:lnTo>
                  <a:pt x="5016" y="1567"/>
                </a:lnTo>
                <a:cubicBezTo>
                  <a:pt x="5040" y="1531"/>
                  <a:pt x="5077" y="1519"/>
                  <a:pt x="5077" y="1458"/>
                </a:cubicBezTo>
                <a:cubicBezTo>
                  <a:pt x="5064" y="1422"/>
                  <a:pt x="5040" y="1386"/>
                  <a:pt x="5004" y="1374"/>
                </a:cubicBezTo>
                <a:lnTo>
                  <a:pt x="4992" y="1374"/>
                </a:lnTo>
                <a:cubicBezTo>
                  <a:pt x="4985" y="1372"/>
                  <a:pt x="4979" y="1371"/>
                  <a:pt x="4973" y="1371"/>
                </a:cubicBezTo>
                <a:cubicBezTo>
                  <a:pt x="4937" y="1371"/>
                  <a:pt x="4916" y="1400"/>
                  <a:pt x="4895" y="1410"/>
                </a:cubicBezTo>
                <a:lnTo>
                  <a:pt x="4799" y="1458"/>
                </a:lnTo>
                <a:cubicBezTo>
                  <a:pt x="4738" y="1483"/>
                  <a:pt x="4678" y="1519"/>
                  <a:pt x="4617" y="1543"/>
                </a:cubicBezTo>
                <a:cubicBezTo>
                  <a:pt x="4508" y="1591"/>
                  <a:pt x="4376" y="1628"/>
                  <a:pt x="4255" y="1652"/>
                </a:cubicBezTo>
                <a:cubicBezTo>
                  <a:pt x="4175" y="1669"/>
                  <a:pt x="4095" y="1681"/>
                  <a:pt x="4016" y="1681"/>
                </a:cubicBezTo>
                <a:cubicBezTo>
                  <a:pt x="3987" y="1681"/>
                  <a:pt x="3957" y="1679"/>
                  <a:pt x="3928" y="1676"/>
                </a:cubicBezTo>
                <a:cubicBezTo>
                  <a:pt x="3892" y="1664"/>
                  <a:pt x="3844" y="1652"/>
                  <a:pt x="3807" y="1628"/>
                </a:cubicBezTo>
                <a:cubicBezTo>
                  <a:pt x="3795" y="1616"/>
                  <a:pt x="3771" y="1616"/>
                  <a:pt x="3759" y="1603"/>
                </a:cubicBezTo>
                <a:lnTo>
                  <a:pt x="3699" y="1555"/>
                </a:lnTo>
                <a:cubicBezTo>
                  <a:pt x="3505" y="1386"/>
                  <a:pt x="3324" y="1217"/>
                  <a:pt x="3167" y="1023"/>
                </a:cubicBezTo>
                <a:cubicBezTo>
                  <a:pt x="3082" y="927"/>
                  <a:pt x="2998" y="818"/>
                  <a:pt x="2925" y="721"/>
                </a:cubicBezTo>
                <a:cubicBezTo>
                  <a:pt x="2865" y="649"/>
                  <a:pt x="2816" y="552"/>
                  <a:pt x="2768" y="479"/>
                </a:cubicBezTo>
                <a:cubicBezTo>
                  <a:pt x="2756" y="443"/>
                  <a:pt x="2744" y="419"/>
                  <a:pt x="2720" y="395"/>
                </a:cubicBezTo>
                <a:cubicBezTo>
                  <a:pt x="2659" y="274"/>
                  <a:pt x="2550" y="177"/>
                  <a:pt x="2417" y="129"/>
                </a:cubicBezTo>
                <a:cubicBezTo>
                  <a:pt x="2220" y="44"/>
                  <a:pt x="2006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62"/>
          <p:cNvSpPr/>
          <p:nvPr/>
        </p:nvSpPr>
        <p:spPr>
          <a:xfrm>
            <a:off x="2062411" y="2612348"/>
            <a:ext cx="101377" cy="61106"/>
          </a:xfrm>
          <a:custGeom>
            <a:rect b="b" l="l" r="r" t="t"/>
            <a:pathLst>
              <a:path extrusionOk="0" h="654" w="1085">
                <a:moveTo>
                  <a:pt x="157" y="0"/>
                </a:moveTo>
                <a:cubicBezTo>
                  <a:pt x="97" y="36"/>
                  <a:pt x="85" y="194"/>
                  <a:pt x="49" y="339"/>
                </a:cubicBezTo>
                <a:cubicBezTo>
                  <a:pt x="0" y="496"/>
                  <a:pt x="206" y="460"/>
                  <a:pt x="363" y="508"/>
                </a:cubicBezTo>
                <a:cubicBezTo>
                  <a:pt x="586" y="590"/>
                  <a:pt x="865" y="653"/>
                  <a:pt x="989" y="653"/>
                </a:cubicBezTo>
                <a:cubicBezTo>
                  <a:pt x="1066" y="653"/>
                  <a:pt x="1084" y="629"/>
                  <a:pt x="991" y="568"/>
                </a:cubicBezTo>
                <a:cubicBezTo>
                  <a:pt x="665" y="351"/>
                  <a:pt x="617" y="145"/>
                  <a:pt x="532" y="85"/>
                </a:cubicBezTo>
                <a:cubicBezTo>
                  <a:pt x="411" y="49"/>
                  <a:pt x="278" y="12"/>
                  <a:pt x="157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62"/>
          <p:cNvSpPr/>
          <p:nvPr/>
        </p:nvSpPr>
        <p:spPr>
          <a:xfrm>
            <a:off x="2287121" y="2632624"/>
            <a:ext cx="112869" cy="44288"/>
          </a:xfrm>
          <a:custGeom>
            <a:rect b="b" l="l" r="r" t="t"/>
            <a:pathLst>
              <a:path extrusionOk="0" h="474" w="1208">
                <a:moveTo>
                  <a:pt x="49" y="1"/>
                </a:moveTo>
                <a:cubicBezTo>
                  <a:pt x="0" y="61"/>
                  <a:pt x="37" y="218"/>
                  <a:pt x="37" y="375"/>
                </a:cubicBezTo>
                <a:cubicBezTo>
                  <a:pt x="37" y="451"/>
                  <a:pt x="90" y="468"/>
                  <a:pt x="163" y="468"/>
                </a:cubicBezTo>
                <a:cubicBezTo>
                  <a:pt x="218" y="468"/>
                  <a:pt x="284" y="459"/>
                  <a:pt x="347" y="459"/>
                </a:cubicBezTo>
                <a:cubicBezTo>
                  <a:pt x="361" y="459"/>
                  <a:pt x="374" y="459"/>
                  <a:pt x="387" y="460"/>
                </a:cubicBezTo>
                <a:cubicBezTo>
                  <a:pt x="486" y="469"/>
                  <a:pt x="593" y="474"/>
                  <a:pt x="692" y="474"/>
                </a:cubicBezTo>
                <a:cubicBezTo>
                  <a:pt x="981" y="474"/>
                  <a:pt x="1208" y="435"/>
                  <a:pt x="992" y="363"/>
                </a:cubicBezTo>
                <a:cubicBezTo>
                  <a:pt x="617" y="230"/>
                  <a:pt x="520" y="37"/>
                  <a:pt x="423" y="1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62"/>
          <p:cNvSpPr/>
          <p:nvPr/>
        </p:nvSpPr>
        <p:spPr>
          <a:xfrm>
            <a:off x="2192285" y="1387040"/>
            <a:ext cx="168370" cy="160802"/>
          </a:xfrm>
          <a:custGeom>
            <a:rect b="b" l="l" r="r" t="t"/>
            <a:pathLst>
              <a:path extrusionOk="0" h="1721" w="1802">
                <a:moveTo>
                  <a:pt x="944" y="1"/>
                </a:moveTo>
                <a:cubicBezTo>
                  <a:pt x="662" y="1"/>
                  <a:pt x="404" y="88"/>
                  <a:pt x="339" y="193"/>
                </a:cubicBezTo>
                <a:lnTo>
                  <a:pt x="351" y="193"/>
                </a:lnTo>
                <a:cubicBezTo>
                  <a:pt x="0" y="350"/>
                  <a:pt x="48" y="749"/>
                  <a:pt x="133" y="1535"/>
                </a:cubicBezTo>
                <a:cubicBezTo>
                  <a:pt x="266" y="1678"/>
                  <a:pt x="551" y="1721"/>
                  <a:pt x="841" y="1721"/>
                </a:cubicBezTo>
                <a:cubicBezTo>
                  <a:pt x="1261" y="1721"/>
                  <a:pt x="1692" y="1632"/>
                  <a:pt x="1692" y="1632"/>
                </a:cubicBezTo>
                <a:cubicBezTo>
                  <a:pt x="1692" y="1632"/>
                  <a:pt x="1402" y="1366"/>
                  <a:pt x="1596" y="725"/>
                </a:cubicBezTo>
                <a:cubicBezTo>
                  <a:pt x="1596" y="701"/>
                  <a:pt x="1596" y="677"/>
                  <a:pt x="1608" y="665"/>
                </a:cubicBezTo>
                <a:lnTo>
                  <a:pt x="1801" y="701"/>
                </a:lnTo>
                <a:cubicBezTo>
                  <a:pt x="1780" y="172"/>
                  <a:pt x="1339" y="1"/>
                  <a:pt x="9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62"/>
          <p:cNvSpPr/>
          <p:nvPr/>
        </p:nvSpPr>
        <p:spPr>
          <a:xfrm>
            <a:off x="2324401" y="1460294"/>
            <a:ext cx="24947" cy="37935"/>
          </a:xfrm>
          <a:custGeom>
            <a:rect b="b" l="l" r="r" t="t"/>
            <a:pathLst>
              <a:path extrusionOk="0" h="406" w="267">
                <a:moveTo>
                  <a:pt x="141" y="0"/>
                </a:moveTo>
                <a:cubicBezTo>
                  <a:pt x="135" y="0"/>
                  <a:pt x="128" y="1"/>
                  <a:pt x="121" y="2"/>
                </a:cubicBezTo>
                <a:cubicBezTo>
                  <a:pt x="49" y="14"/>
                  <a:pt x="0" y="122"/>
                  <a:pt x="49" y="255"/>
                </a:cubicBezTo>
                <a:cubicBezTo>
                  <a:pt x="69" y="348"/>
                  <a:pt x="116" y="406"/>
                  <a:pt x="167" y="406"/>
                </a:cubicBezTo>
                <a:cubicBezTo>
                  <a:pt x="176" y="406"/>
                  <a:pt x="185" y="404"/>
                  <a:pt x="194" y="400"/>
                </a:cubicBezTo>
                <a:cubicBezTo>
                  <a:pt x="254" y="364"/>
                  <a:pt x="266" y="268"/>
                  <a:pt x="242" y="159"/>
                </a:cubicBezTo>
                <a:cubicBezTo>
                  <a:pt x="220" y="59"/>
                  <a:pt x="208" y="0"/>
                  <a:pt x="141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62"/>
          <p:cNvSpPr/>
          <p:nvPr/>
        </p:nvSpPr>
        <p:spPr>
          <a:xfrm>
            <a:off x="2813345" y="3539505"/>
            <a:ext cx="151458" cy="753366"/>
          </a:xfrm>
          <a:custGeom>
            <a:rect b="b" l="l" r="r" t="t"/>
            <a:pathLst>
              <a:path extrusionOk="0" h="8063" w="1621">
                <a:moveTo>
                  <a:pt x="1" y="1"/>
                </a:moveTo>
                <a:lnTo>
                  <a:pt x="1" y="8062"/>
                </a:lnTo>
                <a:lnTo>
                  <a:pt x="1621" y="8062"/>
                </a:lnTo>
                <a:lnTo>
                  <a:pt x="162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62"/>
          <p:cNvSpPr/>
          <p:nvPr/>
        </p:nvSpPr>
        <p:spPr>
          <a:xfrm>
            <a:off x="2964709" y="3539505"/>
            <a:ext cx="151458" cy="753366"/>
          </a:xfrm>
          <a:custGeom>
            <a:rect b="b" l="l" r="r" t="t"/>
            <a:pathLst>
              <a:path extrusionOk="0" h="8063" w="1621">
                <a:moveTo>
                  <a:pt x="1" y="1"/>
                </a:moveTo>
                <a:lnTo>
                  <a:pt x="1" y="8062"/>
                </a:lnTo>
                <a:lnTo>
                  <a:pt x="1620" y="806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62"/>
          <p:cNvSpPr/>
          <p:nvPr/>
        </p:nvSpPr>
        <p:spPr>
          <a:xfrm>
            <a:off x="3205303" y="3311336"/>
            <a:ext cx="151365" cy="980413"/>
          </a:xfrm>
          <a:custGeom>
            <a:rect b="b" l="l" r="r" t="t"/>
            <a:pathLst>
              <a:path extrusionOk="0" h="10493" w="1620">
                <a:moveTo>
                  <a:pt x="0" y="1"/>
                </a:moveTo>
                <a:lnTo>
                  <a:pt x="0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62"/>
          <p:cNvSpPr/>
          <p:nvPr/>
        </p:nvSpPr>
        <p:spPr>
          <a:xfrm>
            <a:off x="3356574" y="3311336"/>
            <a:ext cx="151458" cy="980413"/>
          </a:xfrm>
          <a:custGeom>
            <a:rect b="b" l="l" r="r" t="t"/>
            <a:pathLst>
              <a:path extrusionOk="0" h="10493" w="1621">
                <a:moveTo>
                  <a:pt x="1" y="1"/>
                </a:moveTo>
                <a:lnTo>
                  <a:pt x="1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62"/>
          <p:cNvSpPr/>
          <p:nvPr/>
        </p:nvSpPr>
        <p:spPr>
          <a:xfrm>
            <a:off x="3597168" y="3091203"/>
            <a:ext cx="151365" cy="1200546"/>
          </a:xfrm>
          <a:custGeom>
            <a:rect b="b" l="l" r="r" t="t"/>
            <a:pathLst>
              <a:path extrusionOk="0" h="12849" w="1620">
                <a:moveTo>
                  <a:pt x="0" y="0"/>
                </a:moveTo>
                <a:lnTo>
                  <a:pt x="0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62"/>
          <p:cNvSpPr/>
          <p:nvPr/>
        </p:nvSpPr>
        <p:spPr>
          <a:xfrm>
            <a:off x="3748438" y="3091203"/>
            <a:ext cx="151458" cy="1200546"/>
          </a:xfrm>
          <a:custGeom>
            <a:rect b="b" l="l" r="r" t="t"/>
            <a:pathLst>
              <a:path extrusionOk="0" h="12849" w="1621">
                <a:moveTo>
                  <a:pt x="1" y="0"/>
                </a:moveTo>
                <a:lnTo>
                  <a:pt x="1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62"/>
          <p:cNvSpPr/>
          <p:nvPr/>
        </p:nvSpPr>
        <p:spPr>
          <a:xfrm>
            <a:off x="1746135" y="764763"/>
            <a:ext cx="562572" cy="458579"/>
          </a:xfrm>
          <a:custGeom>
            <a:rect b="b" l="l" r="r" t="t"/>
            <a:pathLst>
              <a:path extrusionOk="0" h="4908" w="6021">
                <a:moveTo>
                  <a:pt x="1" y="0"/>
                </a:moveTo>
                <a:lnTo>
                  <a:pt x="1" y="3505"/>
                </a:lnTo>
                <a:lnTo>
                  <a:pt x="4255" y="3505"/>
                </a:lnTo>
                <a:lnTo>
                  <a:pt x="5138" y="4907"/>
                </a:lnTo>
                <a:lnTo>
                  <a:pt x="5355" y="3505"/>
                </a:lnTo>
                <a:lnTo>
                  <a:pt x="6020" y="3505"/>
                </a:lnTo>
                <a:lnTo>
                  <a:pt x="60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62"/>
          <p:cNvSpPr/>
          <p:nvPr/>
        </p:nvSpPr>
        <p:spPr>
          <a:xfrm>
            <a:off x="1821817" y="825682"/>
            <a:ext cx="115299" cy="200044"/>
          </a:xfrm>
          <a:custGeom>
            <a:rect b="b" l="l" r="r" t="t"/>
            <a:pathLst>
              <a:path extrusionOk="0" h="2141" w="1234">
                <a:moveTo>
                  <a:pt x="545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39" y="218"/>
                  <a:pt x="218" y="279"/>
                  <a:pt x="122" y="388"/>
                </a:cubicBezTo>
                <a:cubicBezTo>
                  <a:pt x="49" y="472"/>
                  <a:pt x="1" y="593"/>
                  <a:pt x="1" y="726"/>
                </a:cubicBezTo>
                <a:cubicBezTo>
                  <a:pt x="1" y="835"/>
                  <a:pt x="37" y="944"/>
                  <a:pt x="109" y="1028"/>
                </a:cubicBezTo>
                <a:cubicBezTo>
                  <a:pt x="194" y="1101"/>
                  <a:pt x="291" y="1149"/>
                  <a:pt x="387" y="1185"/>
                </a:cubicBezTo>
                <a:lnTo>
                  <a:pt x="496" y="1222"/>
                </a:lnTo>
                <a:cubicBezTo>
                  <a:pt x="569" y="1246"/>
                  <a:pt x="653" y="1282"/>
                  <a:pt x="738" y="1318"/>
                </a:cubicBezTo>
                <a:cubicBezTo>
                  <a:pt x="774" y="1342"/>
                  <a:pt x="810" y="1391"/>
                  <a:pt x="810" y="1439"/>
                </a:cubicBezTo>
                <a:cubicBezTo>
                  <a:pt x="810" y="1560"/>
                  <a:pt x="726" y="1620"/>
                  <a:pt x="569" y="1620"/>
                </a:cubicBezTo>
                <a:cubicBezTo>
                  <a:pt x="472" y="1620"/>
                  <a:pt x="375" y="1596"/>
                  <a:pt x="291" y="1572"/>
                </a:cubicBezTo>
                <a:cubicBezTo>
                  <a:pt x="242" y="1560"/>
                  <a:pt x="194" y="1536"/>
                  <a:pt x="158" y="1512"/>
                </a:cubicBezTo>
                <a:cubicBezTo>
                  <a:pt x="143" y="1503"/>
                  <a:pt x="128" y="1499"/>
                  <a:pt x="114" y="1499"/>
                </a:cubicBezTo>
                <a:cubicBezTo>
                  <a:pt x="68" y="1499"/>
                  <a:pt x="28" y="1538"/>
                  <a:pt x="37" y="1584"/>
                </a:cubicBezTo>
                <a:lnTo>
                  <a:pt x="37" y="1778"/>
                </a:lnTo>
                <a:cubicBezTo>
                  <a:pt x="25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5" y="2140"/>
                </a:cubicBezTo>
                <a:lnTo>
                  <a:pt x="714" y="2140"/>
                </a:lnTo>
                <a:cubicBezTo>
                  <a:pt x="738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895" y="1898"/>
                  <a:pt x="1016" y="1826"/>
                  <a:pt x="1113" y="1729"/>
                </a:cubicBezTo>
                <a:cubicBezTo>
                  <a:pt x="1185" y="1633"/>
                  <a:pt x="1221" y="1524"/>
                  <a:pt x="1221" y="1403"/>
                </a:cubicBezTo>
                <a:cubicBezTo>
                  <a:pt x="1234" y="1318"/>
                  <a:pt x="1209" y="1234"/>
                  <a:pt x="1161" y="1161"/>
                </a:cubicBezTo>
                <a:cubicBezTo>
                  <a:pt x="1125" y="1101"/>
                  <a:pt x="1076" y="1040"/>
                  <a:pt x="1004" y="1004"/>
                </a:cubicBezTo>
                <a:cubicBezTo>
                  <a:pt x="919" y="968"/>
                  <a:pt x="835" y="931"/>
                  <a:pt x="750" y="907"/>
                </a:cubicBezTo>
                <a:cubicBezTo>
                  <a:pt x="665" y="883"/>
                  <a:pt x="593" y="859"/>
                  <a:pt x="557" y="847"/>
                </a:cubicBezTo>
                <a:cubicBezTo>
                  <a:pt x="520" y="835"/>
                  <a:pt x="484" y="811"/>
                  <a:pt x="460" y="774"/>
                </a:cubicBezTo>
                <a:cubicBezTo>
                  <a:pt x="436" y="750"/>
                  <a:pt x="424" y="714"/>
                  <a:pt x="424" y="678"/>
                </a:cubicBezTo>
                <a:cubicBezTo>
                  <a:pt x="424" y="617"/>
                  <a:pt x="448" y="569"/>
                  <a:pt x="484" y="545"/>
                </a:cubicBezTo>
                <a:cubicBezTo>
                  <a:pt x="545" y="508"/>
                  <a:pt x="605" y="496"/>
                  <a:pt x="665" y="496"/>
                </a:cubicBezTo>
                <a:cubicBezTo>
                  <a:pt x="750" y="496"/>
                  <a:pt x="835" y="521"/>
                  <a:pt x="907" y="557"/>
                </a:cubicBezTo>
                <a:cubicBezTo>
                  <a:pt x="943" y="569"/>
                  <a:pt x="980" y="593"/>
                  <a:pt x="1004" y="605"/>
                </a:cubicBezTo>
                <a:cubicBezTo>
                  <a:pt x="1018" y="614"/>
                  <a:pt x="1033" y="618"/>
                  <a:pt x="1048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13" y="291"/>
                  <a:pt x="1088" y="279"/>
                </a:cubicBezTo>
                <a:cubicBezTo>
                  <a:pt x="1052" y="255"/>
                  <a:pt x="1004" y="243"/>
                  <a:pt x="956" y="230"/>
                </a:cubicBezTo>
                <a:cubicBezTo>
                  <a:pt x="895" y="206"/>
                  <a:pt x="835" y="194"/>
                  <a:pt x="762" y="194"/>
                </a:cubicBezTo>
                <a:lnTo>
                  <a:pt x="762" y="61"/>
                </a:lnTo>
                <a:cubicBezTo>
                  <a:pt x="774" y="37"/>
                  <a:pt x="738" y="1"/>
                  <a:pt x="7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62"/>
          <p:cNvSpPr/>
          <p:nvPr/>
        </p:nvSpPr>
        <p:spPr>
          <a:xfrm>
            <a:off x="1969817" y="825682"/>
            <a:ext cx="115205" cy="200044"/>
          </a:xfrm>
          <a:custGeom>
            <a:rect b="b" l="l" r="r" t="t"/>
            <a:pathLst>
              <a:path extrusionOk="0" h="2141" w="1233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21" y="388"/>
                </a:cubicBezTo>
                <a:cubicBezTo>
                  <a:pt x="48" y="484"/>
                  <a:pt x="0" y="593"/>
                  <a:pt x="0" y="726"/>
                </a:cubicBezTo>
                <a:cubicBezTo>
                  <a:pt x="0" y="835"/>
                  <a:pt x="36" y="944"/>
                  <a:pt x="109" y="1028"/>
                </a:cubicBezTo>
                <a:cubicBezTo>
                  <a:pt x="193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0" y="1246"/>
                  <a:pt x="653" y="1282"/>
                  <a:pt x="737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5" y="1620"/>
                  <a:pt x="568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193" y="1536"/>
                  <a:pt x="157" y="1512"/>
                </a:cubicBezTo>
                <a:cubicBezTo>
                  <a:pt x="143" y="1503"/>
                  <a:pt x="128" y="1499"/>
                  <a:pt x="115" y="1499"/>
                </a:cubicBezTo>
                <a:cubicBezTo>
                  <a:pt x="71" y="1499"/>
                  <a:pt x="36" y="1538"/>
                  <a:pt x="36" y="1584"/>
                </a:cubicBezTo>
                <a:lnTo>
                  <a:pt x="36" y="1778"/>
                </a:lnTo>
                <a:cubicBezTo>
                  <a:pt x="36" y="1802"/>
                  <a:pt x="48" y="1826"/>
                  <a:pt x="73" y="1838"/>
                </a:cubicBezTo>
                <a:cubicBezTo>
                  <a:pt x="206" y="1886"/>
                  <a:pt x="338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3" y="2140"/>
                </a:lnTo>
                <a:cubicBezTo>
                  <a:pt x="749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15" y="1826"/>
                  <a:pt x="1112" y="1729"/>
                </a:cubicBezTo>
                <a:cubicBezTo>
                  <a:pt x="1185" y="1633"/>
                  <a:pt x="1233" y="1512"/>
                  <a:pt x="1233" y="1391"/>
                </a:cubicBezTo>
                <a:cubicBezTo>
                  <a:pt x="1233" y="1234"/>
                  <a:pt x="1148" y="1077"/>
                  <a:pt x="1003" y="1004"/>
                </a:cubicBezTo>
                <a:cubicBezTo>
                  <a:pt x="919" y="968"/>
                  <a:pt x="834" y="931"/>
                  <a:pt x="749" y="907"/>
                </a:cubicBezTo>
                <a:cubicBezTo>
                  <a:pt x="665" y="883"/>
                  <a:pt x="604" y="859"/>
                  <a:pt x="556" y="847"/>
                </a:cubicBezTo>
                <a:cubicBezTo>
                  <a:pt x="520" y="835"/>
                  <a:pt x="484" y="811"/>
                  <a:pt x="459" y="774"/>
                </a:cubicBezTo>
                <a:cubicBezTo>
                  <a:pt x="435" y="750"/>
                  <a:pt x="423" y="714"/>
                  <a:pt x="423" y="678"/>
                </a:cubicBezTo>
                <a:cubicBezTo>
                  <a:pt x="423" y="617"/>
                  <a:pt x="447" y="569"/>
                  <a:pt x="484" y="545"/>
                </a:cubicBezTo>
                <a:cubicBezTo>
                  <a:pt x="544" y="508"/>
                  <a:pt x="604" y="496"/>
                  <a:pt x="665" y="496"/>
                </a:cubicBezTo>
                <a:cubicBezTo>
                  <a:pt x="749" y="496"/>
                  <a:pt x="834" y="521"/>
                  <a:pt x="907" y="557"/>
                </a:cubicBezTo>
                <a:cubicBezTo>
                  <a:pt x="943" y="569"/>
                  <a:pt x="979" y="581"/>
                  <a:pt x="1003" y="605"/>
                </a:cubicBezTo>
                <a:cubicBezTo>
                  <a:pt x="1018" y="614"/>
                  <a:pt x="1033" y="618"/>
                  <a:pt x="1047" y="618"/>
                </a:cubicBezTo>
                <a:cubicBezTo>
                  <a:pt x="1094" y="618"/>
                  <a:pt x="1136" y="579"/>
                  <a:pt x="1136" y="533"/>
                </a:cubicBezTo>
                <a:lnTo>
                  <a:pt x="1136" y="339"/>
                </a:lnTo>
                <a:cubicBezTo>
                  <a:pt x="1136" y="315"/>
                  <a:pt x="1124" y="291"/>
                  <a:pt x="1100" y="279"/>
                </a:cubicBezTo>
                <a:cubicBezTo>
                  <a:pt x="1052" y="255"/>
                  <a:pt x="1003" y="243"/>
                  <a:pt x="955" y="230"/>
                </a:cubicBezTo>
                <a:cubicBezTo>
                  <a:pt x="894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49" y="1"/>
                  <a:pt x="7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62"/>
          <p:cNvSpPr/>
          <p:nvPr/>
        </p:nvSpPr>
        <p:spPr>
          <a:xfrm>
            <a:off x="2117724" y="825682"/>
            <a:ext cx="115299" cy="200044"/>
          </a:xfrm>
          <a:custGeom>
            <a:rect b="b" l="l" r="r" t="t"/>
            <a:pathLst>
              <a:path extrusionOk="0" h="2141" w="1234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33" y="388"/>
                </a:cubicBezTo>
                <a:cubicBezTo>
                  <a:pt x="49" y="472"/>
                  <a:pt x="12" y="593"/>
                  <a:pt x="12" y="726"/>
                </a:cubicBezTo>
                <a:cubicBezTo>
                  <a:pt x="0" y="835"/>
                  <a:pt x="37" y="944"/>
                  <a:pt x="109" y="1028"/>
                </a:cubicBezTo>
                <a:cubicBezTo>
                  <a:pt x="194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1" y="1246"/>
                  <a:pt x="665" y="1282"/>
                  <a:pt x="738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6" y="1620"/>
                  <a:pt x="581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206" y="1536"/>
                  <a:pt x="158" y="1512"/>
                </a:cubicBezTo>
                <a:cubicBezTo>
                  <a:pt x="145" y="1506"/>
                  <a:pt x="132" y="1504"/>
                  <a:pt x="119" y="1504"/>
                </a:cubicBezTo>
                <a:cubicBezTo>
                  <a:pt x="74" y="1504"/>
                  <a:pt x="37" y="1537"/>
                  <a:pt x="37" y="1584"/>
                </a:cubicBezTo>
                <a:lnTo>
                  <a:pt x="37" y="1778"/>
                </a:lnTo>
                <a:cubicBezTo>
                  <a:pt x="37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4" y="2140"/>
                </a:lnTo>
                <a:cubicBezTo>
                  <a:pt x="750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28" y="1826"/>
                  <a:pt x="1112" y="1729"/>
                </a:cubicBezTo>
                <a:cubicBezTo>
                  <a:pt x="1185" y="1633"/>
                  <a:pt x="1233" y="1524"/>
                  <a:pt x="1233" y="1403"/>
                </a:cubicBezTo>
                <a:cubicBezTo>
                  <a:pt x="1233" y="1318"/>
                  <a:pt x="1209" y="1234"/>
                  <a:pt x="1173" y="1161"/>
                </a:cubicBezTo>
                <a:cubicBezTo>
                  <a:pt x="1124" y="1101"/>
                  <a:pt x="1076" y="1040"/>
                  <a:pt x="1004" y="1004"/>
                </a:cubicBezTo>
                <a:cubicBezTo>
                  <a:pt x="931" y="968"/>
                  <a:pt x="846" y="931"/>
                  <a:pt x="750" y="907"/>
                </a:cubicBezTo>
                <a:cubicBezTo>
                  <a:pt x="665" y="883"/>
                  <a:pt x="605" y="859"/>
                  <a:pt x="556" y="847"/>
                </a:cubicBezTo>
                <a:cubicBezTo>
                  <a:pt x="520" y="835"/>
                  <a:pt x="496" y="811"/>
                  <a:pt x="460" y="774"/>
                </a:cubicBezTo>
                <a:cubicBezTo>
                  <a:pt x="436" y="750"/>
                  <a:pt x="423" y="714"/>
                  <a:pt x="423" y="678"/>
                </a:cubicBezTo>
                <a:cubicBezTo>
                  <a:pt x="423" y="617"/>
                  <a:pt x="448" y="569"/>
                  <a:pt x="484" y="545"/>
                </a:cubicBezTo>
                <a:cubicBezTo>
                  <a:pt x="544" y="508"/>
                  <a:pt x="605" y="496"/>
                  <a:pt x="665" y="496"/>
                </a:cubicBezTo>
                <a:cubicBezTo>
                  <a:pt x="750" y="496"/>
                  <a:pt x="834" y="521"/>
                  <a:pt x="907" y="557"/>
                </a:cubicBezTo>
                <a:cubicBezTo>
                  <a:pt x="943" y="569"/>
                  <a:pt x="979" y="593"/>
                  <a:pt x="1016" y="605"/>
                </a:cubicBezTo>
                <a:cubicBezTo>
                  <a:pt x="1027" y="614"/>
                  <a:pt x="1040" y="618"/>
                  <a:pt x="1053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24" y="291"/>
                  <a:pt x="1100" y="279"/>
                </a:cubicBezTo>
                <a:cubicBezTo>
                  <a:pt x="1052" y="255"/>
                  <a:pt x="1004" y="243"/>
                  <a:pt x="955" y="230"/>
                </a:cubicBezTo>
                <a:cubicBezTo>
                  <a:pt x="895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50" y="1"/>
                  <a:pt x="7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62"/>
          <p:cNvSpPr txBox="1"/>
          <p:nvPr>
            <p:ph type="title"/>
          </p:nvPr>
        </p:nvSpPr>
        <p:spPr>
          <a:xfrm>
            <a:off x="5323000" y="1983240"/>
            <a:ext cx="38715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 </a:t>
            </a:r>
            <a:r>
              <a:rPr lang="en" sz="2000"/>
              <a:t>MEAN VARIANCE OPTIMIZATION AND BEST PORTFOLIO SHARPE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3"/>
          <p:cNvSpPr txBox="1"/>
          <p:nvPr>
            <p:ph type="ctrTitle"/>
          </p:nvPr>
        </p:nvSpPr>
        <p:spPr>
          <a:xfrm>
            <a:off x="311700" y="149225"/>
            <a:ext cx="85206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7105C"/>
                </a:solidFill>
              </a:rPr>
              <a:t>MEAN VARIANCE OPTIMIZATION - EFFICIENT FRONTIER</a:t>
            </a:r>
            <a:endParaRPr b="1" sz="1400">
              <a:solidFill>
                <a:srgbClr val="1C4587"/>
              </a:solidFill>
            </a:endParaRPr>
          </a:p>
        </p:txBody>
      </p:sp>
      <p:pic>
        <p:nvPicPr>
          <p:cNvPr id="1520" name="Google Shape;15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75" y="1167025"/>
            <a:ext cx="3609399" cy="331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575" y="847325"/>
            <a:ext cx="4841724" cy="21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575" y="2862375"/>
            <a:ext cx="4841726" cy="212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64"/>
          <p:cNvSpPr txBox="1"/>
          <p:nvPr>
            <p:ph type="title"/>
          </p:nvPr>
        </p:nvSpPr>
        <p:spPr>
          <a:xfrm>
            <a:off x="241100" y="4363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BEST SHARPE PORTFOLIO AND WEIGHTS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8" name="Google Shape;15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025" y="898600"/>
            <a:ext cx="4598349" cy="33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64"/>
          <p:cNvSpPr txBox="1"/>
          <p:nvPr/>
        </p:nvSpPr>
        <p:spPr>
          <a:xfrm>
            <a:off x="466400" y="968200"/>
            <a:ext cx="44091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Max Sharpe Portfolio Weights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are mostly allocated to </a:t>
            </a:r>
            <a:r>
              <a:rPr lang="en">
                <a:solidFill>
                  <a:schemeClr val="accent3"/>
                </a:solidFill>
              </a:rPr>
              <a:t>AAPL</a:t>
            </a:r>
            <a:r>
              <a:rPr lang="en"/>
              <a:t> and </a:t>
            </a:r>
            <a:r>
              <a:rPr lang="en">
                <a:solidFill>
                  <a:schemeClr val="accent3"/>
                </a:solidFill>
              </a:rPr>
              <a:t>BOND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Minimum Volume Portfolio Weights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ighest weights associated with </a:t>
            </a:r>
            <a:r>
              <a:rPr lang="en">
                <a:solidFill>
                  <a:schemeClr val="accent3"/>
                </a:solidFill>
              </a:rPr>
              <a:t>EUR</a:t>
            </a:r>
            <a:r>
              <a:rPr lang="en"/>
              <a:t>, </a:t>
            </a:r>
            <a:r>
              <a:rPr lang="en">
                <a:solidFill>
                  <a:schemeClr val="accent3"/>
                </a:solidFill>
              </a:rPr>
              <a:t>BOND</a:t>
            </a:r>
            <a:r>
              <a:rPr lang="en"/>
              <a:t>, </a:t>
            </a:r>
            <a:r>
              <a:rPr lang="en">
                <a:solidFill>
                  <a:schemeClr val="accent3"/>
                </a:solidFill>
              </a:rPr>
              <a:t>SPY</a:t>
            </a:r>
            <a:r>
              <a:rPr lang="en"/>
              <a:t> and </a:t>
            </a:r>
            <a:r>
              <a:rPr lang="en">
                <a:solidFill>
                  <a:schemeClr val="accent3"/>
                </a:solidFill>
              </a:rPr>
              <a:t>GOLD </a:t>
            </a:r>
            <a:endParaRPr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0" name="Google Shape;1530;p64"/>
          <p:cNvPicPr preferRelativeResize="0"/>
          <p:nvPr/>
        </p:nvPicPr>
        <p:blipFill rotWithShape="1">
          <a:blip r:embed="rId4">
            <a:alphaModFix/>
          </a:blip>
          <a:srcRect b="0" l="19967" r="0" t="0"/>
          <a:stretch/>
        </p:blipFill>
        <p:spPr>
          <a:xfrm>
            <a:off x="473487" y="1365425"/>
            <a:ext cx="4161000" cy="4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64"/>
          <p:cNvPicPr preferRelativeResize="0"/>
          <p:nvPr/>
        </p:nvPicPr>
        <p:blipFill rotWithShape="1">
          <a:blip r:embed="rId5">
            <a:alphaModFix/>
          </a:blip>
          <a:srcRect b="0" l="16770" r="0" t="0"/>
          <a:stretch/>
        </p:blipFill>
        <p:spPr>
          <a:xfrm>
            <a:off x="473475" y="2919175"/>
            <a:ext cx="4219549" cy="4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65"/>
          <p:cNvSpPr txBox="1"/>
          <p:nvPr>
            <p:ph type="title"/>
          </p:nvPr>
        </p:nvSpPr>
        <p:spPr>
          <a:xfrm>
            <a:off x="4711675" y="1800225"/>
            <a:ext cx="43215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COMPARISON OF EQUAL-WEIGHTED AND MAXIMUM SHARPE PORTFOLIO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 BETA CALCULATION</a:t>
            </a:r>
            <a:endParaRPr sz="1800"/>
          </a:p>
        </p:txBody>
      </p:sp>
      <p:grpSp>
        <p:nvGrpSpPr>
          <p:cNvPr id="1537" name="Google Shape;1537;p65"/>
          <p:cNvGrpSpPr/>
          <p:nvPr/>
        </p:nvGrpSpPr>
        <p:grpSpPr>
          <a:xfrm>
            <a:off x="289365" y="642952"/>
            <a:ext cx="4321464" cy="3911084"/>
            <a:chOff x="457198" y="740196"/>
            <a:chExt cx="4176135" cy="3663093"/>
          </a:xfrm>
        </p:grpSpPr>
        <p:sp>
          <p:nvSpPr>
            <p:cNvPr id="1538" name="Google Shape;1538;p65"/>
            <p:cNvSpPr/>
            <p:nvPr/>
          </p:nvSpPr>
          <p:spPr>
            <a:xfrm>
              <a:off x="4633259" y="4224847"/>
              <a:ext cx="67" cy="3467"/>
            </a:xfrm>
            <a:custGeom>
              <a:rect b="b" l="l" r="r" t="t"/>
              <a:pathLst>
                <a:path extrusionOk="0" h="52" w="1">
                  <a:moveTo>
                    <a:pt x="0" y="51"/>
                  </a:moveTo>
                  <a:cubicBezTo>
                    <a:pt x="0" y="41"/>
                    <a:pt x="0" y="31"/>
                    <a:pt x="0" y="21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5"/>
            <p:cNvSpPr/>
            <p:nvPr/>
          </p:nvSpPr>
          <p:spPr>
            <a:xfrm>
              <a:off x="4608653" y="4267857"/>
              <a:ext cx="16471" cy="69150"/>
            </a:xfrm>
            <a:custGeom>
              <a:rect b="b" l="l" r="r" t="t"/>
              <a:pathLst>
                <a:path extrusionOk="0" h="1037" w="247">
                  <a:moveTo>
                    <a:pt x="123" y="1"/>
                  </a:moveTo>
                  <a:cubicBezTo>
                    <a:pt x="51" y="1"/>
                    <a:pt x="0" y="52"/>
                    <a:pt x="0" y="124"/>
                  </a:cubicBezTo>
                  <a:lnTo>
                    <a:pt x="0" y="903"/>
                  </a:lnTo>
                  <a:cubicBezTo>
                    <a:pt x="0" y="975"/>
                    <a:pt x="51" y="1026"/>
                    <a:pt x="123" y="1036"/>
                  </a:cubicBezTo>
                  <a:cubicBezTo>
                    <a:pt x="185" y="1026"/>
                    <a:pt x="246" y="975"/>
                    <a:pt x="246" y="903"/>
                  </a:cubicBezTo>
                  <a:lnTo>
                    <a:pt x="246" y="124"/>
                  </a:lnTo>
                  <a:cubicBezTo>
                    <a:pt x="246" y="52"/>
                    <a:pt x="185" y="1"/>
                    <a:pt x="123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65"/>
            <p:cNvSpPr/>
            <p:nvPr/>
          </p:nvSpPr>
          <p:spPr>
            <a:xfrm>
              <a:off x="4583313" y="4282261"/>
              <a:ext cx="15804" cy="71150"/>
            </a:xfrm>
            <a:custGeom>
              <a:rect b="b" l="l" r="r" t="t"/>
              <a:pathLst>
                <a:path extrusionOk="0" h="1067" w="237">
                  <a:moveTo>
                    <a:pt x="124" y="0"/>
                  </a:moveTo>
                  <a:cubicBezTo>
                    <a:pt x="52" y="0"/>
                    <a:pt x="1" y="51"/>
                    <a:pt x="1" y="113"/>
                  </a:cubicBezTo>
                  <a:lnTo>
                    <a:pt x="1" y="943"/>
                  </a:lnTo>
                  <a:cubicBezTo>
                    <a:pt x="1" y="1005"/>
                    <a:pt x="52" y="1066"/>
                    <a:pt x="124" y="1066"/>
                  </a:cubicBezTo>
                  <a:cubicBezTo>
                    <a:pt x="185" y="1066"/>
                    <a:pt x="237" y="1005"/>
                    <a:pt x="237" y="943"/>
                  </a:cubicBezTo>
                  <a:lnTo>
                    <a:pt x="237" y="113"/>
                  </a:lnTo>
                  <a:cubicBezTo>
                    <a:pt x="237" y="51"/>
                    <a:pt x="185" y="0"/>
                    <a:pt x="124" y="0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65"/>
            <p:cNvSpPr/>
            <p:nvPr/>
          </p:nvSpPr>
          <p:spPr>
            <a:xfrm>
              <a:off x="4625057" y="4086078"/>
              <a:ext cx="67" cy="3467"/>
            </a:xfrm>
            <a:custGeom>
              <a:rect b="b" l="l" r="r" t="t"/>
              <a:pathLst>
                <a:path extrusionOk="0" h="52" w="1">
                  <a:moveTo>
                    <a:pt x="0" y="5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65"/>
            <p:cNvSpPr/>
            <p:nvPr/>
          </p:nvSpPr>
          <p:spPr>
            <a:xfrm>
              <a:off x="4599717" y="4129089"/>
              <a:ext cx="16471" cy="68483"/>
            </a:xfrm>
            <a:custGeom>
              <a:rect b="b" l="l" r="r" t="t"/>
              <a:pathLst>
                <a:path extrusionOk="0" h="1027" w="247">
                  <a:moveTo>
                    <a:pt x="124" y="1"/>
                  </a:moveTo>
                  <a:cubicBezTo>
                    <a:pt x="62" y="1"/>
                    <a:pt x="1" y="52"/>
                    <a:pt x="1" y="124"/>
                  </a:cubicBezTo>
                  <a:lnTo>
                    <a:pt x="1" y="903"/>
                  </a:lnTo>
                  <a:cubicBezTo>
                    <a:pt x="1" y="965"/>
                    <a:pt x="62" y="1026"/>
                    <a:pt x="124" y="1026"/>
                  </a:cubicBezTo>
                  <a:cubicBezTo>
                    <a:pt x="196" y="1026"/>
                    <a:pt x="247" y="965"/>
                    <a:pt x="247" y="903"/>
                  </a:cubicBezTo>
                  <a:lnTo>
                    <a:pt x="247" y="124"/>
                  </a:lnTo>
                  <a:cubicBezTo>
                    <a:pt x="247" y="52"/>
                    <a:pt x="196" y="1"/>
                    <a:pt x="124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3" name="Google Shape;1543;p65"/>
            <p:cNvGrpSpPr/>
            <p:nvPr/>
          </p:nvGrpSpPr>
          <p:grpSpPr>
            <a:xfrm>
              <a:off x="457198" y="740196"/>
              <a:ext cx="4176135" cy="3663093"/>
              <a:chOff x="457198" y="740196"/>
              <a:chExt cx="4176135" cy="3663093"/>
            </a:xfrm>
          </p:grpSpPr>
          <p:sp>
            <p:nvSpPr>
              <p:cNvPr id="1544" name="Google Shape;1544;p65"/>
              <p:cNvSpPr/>
              <p:nvPr/>
            </p:nvSpPr>
            <p:spPr>
              <a:xfrm>
                <a:off x="1926811" y="2569164"/>
                <a:ext cx="170980" cy="1112264"/>
              </a:xfrm>
              <a:custGeom>
                <a:rect b="b" l="l" r="r" t="t"/>
                <a:pathLst>
                  <a:path extrusionOk="0" h="16680" w="2564">
                    <a:moveTo>
                      <a:pt x="0" y="0"/>
                    </a:moveTo>
                    <a:lnTo>
                      <a:pt x="0" y="16679"/>
                    </a:lnTo>
                    <a:lnTo>
                      <a:pt x="2563" y="16679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65"/>
              <p:cNvSpPr/>
              <p:nvPr/>
            </p:nvSpPr>
            <p:spPr>
              <a:xfrm>
                <a:off x="2200950" y="2338773"/>
                <a:ext cx="170980" cy="1342652"/>
              </a:xfrm>
              <a:custGeom>
                <a:rect b="b" l="l" r="r" t="t"/>
                <a:pathLst>
                  <a:path extrusionOk="0" h="20135" w="2564">
                    <a:moveTo>
                      <a:pt x="0" y="0"/>
                    </a:moveTo>
                    <a:lnTo>
                      <a:pt x="0" y="20134"/>
                    </a:lnTo>
                    <a:lnTo>
                      <a:pt x="2563" y="20134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65"/>
              <p:cNvSpPr/>
              <p:nvPr/>
            </p:nvSpPr>
            <p:spPr>
              <a:xfrm>
                <a:off x="2496961" y="2061904"/>
                <a:ext cx="171647" cy="1619518"/>
              </a:xfrm>
              <a:custGeom>
                <a:rect b="b" l="l" r="r" t="t"/>
                <a:pathLst>
                  <a:path extrusionOk="0" h="24287" w="2574">
                    <a:moveTo>
                      <a:pt x="0" y="1"/>
                    </a:moveTo>
                    <a:lnTo>
                      <a:pt x="0" y="24286"/>
                    </a:lnTo>
                    <a:lnTo>
                      <a:pt x="2573" y="24286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65"/>
              <p:cNvSpPr/>
              <p:nvPr/>
            </p:nvSpPr>
            <p:spPr>
              <a:xfrm>
                <a:off x="2771101" y="1782300"/>
                <a:ext cx="171647" cy="1899118"/>
              </a:xfrm>
              <a:custGeom>
                <a:rect b="b" l="l" r="r" t="t"/>
                <a:pathLst>
                  <a:path extrusionOk="0" h="28480" w="2574">
                    <a:moveTo>
                      <a:pt x="0" y="1"/>
                    </a:moveTo>
                    <a:lnTo>
                      <a:pt x="0" y="28479"/>
                    </a:lnTo>
                    <a:lnTo>
                      <a:pt x="2573" y="28479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65"/>
              <p:cNvSpPr/>
              <p:nvPr/>
            </p:nvSpPr>
            <p:spPr>
              <a:xfrm>
                <a:off x="3087584" y="1590252"/>
                <a:ext cx="171647" cy="2091163"/>
              </a:xfrm>
              <a:custGeom>
                <a:rect b="b" l="l" r="r" t="t"/>
                <a:pathLst>
                  <a:path extrusionOk="0" h="31360" w="2574">
                    <a:moveTo>
                      <a:pt x="1" y="0"/>
                    </a:moveTo>
                    <a:lnTo>
                      <a:pt x="1" y="31359"/>
                    </a:lnTo>
                    <a:lnTo>
                      <a:pt x="2574" y="31359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65"/>
              <p:cNvSpPr/>
              <p:nvPr/>
            </p:nvSpPr>
            <p:spPr>
              <a:xfrm>
                <a:off x="3423940" y="1256635"/>
                <a:ext cx="171647" cy="2424776"/>
              </a:xfrm>
              <a:custGeom>
                <a:rect b="b" l="l" r="r" t="t"/>
                <a:pathLst>
                  <a:path extrusionOk="0" h="36363" w="2574">
                    <a:moveTo>
                      <a:pt x="0" y="0"/>
                    </a:moveTo>
                    <a:lnTo>
                      <a:pt x="0" y="36362"/>
                    </a:lnTo>
                    <a:lnTo>
                      <a:pt x="2573" y="36362"/>
                    </a:lnTo>
                    <a:lnTo>
                      <a:pt x="257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65"/>
              <p:cNvSpPr/>
              <p:nvPr/>
            </p:nvSpPr>
            <p:spPr>
              <a:xfrm>
                <a:off x="1898803" y="897078"/>
                <a:ext cx="1737811" cy="1420537"/>
              </a:xfrm>
              <a:custGeom>
                <a:rect b="b" l="l" r="r" t="t"/>
                <a:pathLst>
                  <a:path extrusionOk="0" fill="none" h="21303" w="26060">
                    <a:moveTo>
                      <a:pt x="0" y="21303"/>
                    </a:moveTo>
                    <a:lnTo>
                      <a:pt x="1651" y="19078"/>
                    </a:lnTo>
                    <a:lnTo>
                      <a:pt x="5362" y="19078"/>
                    </a:lnTo>
                    <a:lnTo>
                      <a:pt x="12702" y="10908"/>
                    </a:lnTo>
                    <a:lnTo>
                      <a:pt x="16126" y="10908"/>
                    </a:lnTo>
                    <a:lnTo>
                      <a:pt x="26059" y="0"/>
                    </a:lnTo>
                  </a:path>
                </a:pathLst>
              </a:custGeom>
              <a:noFill/>
              <a:ln cap="flat" cmpd="sng" w="12825">
                <a:solidFill>
                  <a:schemeClr val="accent6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65"/>
              <p:cNvSpPr/>
              <p:nvPr/>
            </p:nvSpPr>
            <p:spPr>
              <a:xfrm>
                <a:off x="3547639" y="868337"/>
                <a:ext cx="119033" cy="118295"/>
              </a:xfrm>
              <a:custGeom>
                <a:rect b="b" l="l" r="r" t="t"/>
                <a:pathLst>
                  <a:path extrusionOk="0" h="1774" w="1785">
                    <a:moveTo>
                      <a:pt x="1723" y="1"/>
                    </a:moveTo>
                    <a:lnTo>
                      <a:pt x="493" y="52"/>
                    </a:lnTo>
                    <a:lnTo>
                      <a:pt x="1" y="605"/>
                    </a:lnTo>
                    <a:lnTo>
                      <a:pt x="1231" y="544"/>
                    </a:lnTo>
                    <a:lnTo>
                      <a:pt x="1282" y="1774"/>
                    </a:lnTo>
                    <a:lnTo>
                      <a:pt x="1785" y="1231"/>
                    </a:lnTo>
                    <a:lnTo>
                      <a:pt x="1723" y="1"/>
                    </a:ln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65"/>
              <p:cNvSpPr/>
              <p:nvPr/>
            </p:nvSpPr>
            <p:spPr>
              <a:xfrm>
                <a:off x="1853658" y="2301164"/>
                <a:ext cx="62951" cy="53879"/>
              </a:xfrm>
              <a:custGeom>
                <a:rect b="b" l="l" r="r" t="t"/>
                <a:pathLst>
                  <a:path extrusionOk="0" h="808" w="944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8" y="764"/>
                      <a:pt x="428" y="808"/>
                      <a:pt x="535" y="808"/>
                    </a:cubicBezTo>
                    <a:cubicBezTo>
                      <a:pt x="724" y="808"/>
                      <a:pt x="907" y="673"/>
                      <a:pt x="933" y="452"/>
                    </a:cubicBezTo>
                    <a:cubicBezTo>
                      <a:pt x="944" y="226"/>
                      <a:pt x="769" y="2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65"/>
              <p:cNvSpPr/>
              <p:nvPr/>
            </p:nvSpPr>
            <p:spPr>
              <a:xfrm>
                <a:off x="1974690" y="2143924"/>
                <a:ext cx="62951" cy="53946"/>
              </a:xfrm>
              <a:custGeom>
                <a:rect b="b" l="l" r="r" t="t"/>
                <a:pathLst>
                  <a:path extrusionOk="0" h="809" w="944">
                    <a:moveTo>
                      <a:pt x="523" y="1"/>
                    </a:moveTo>
                    <a:cubicBezTo>
                      <a:pt x="185" y="1"/>
                      <a:pt x="0" y="411"/>
                      <a:pt x="226" y="667"/>
                    </a:cubicBezTo>
                    <a:cubicBezTo>
                      <a:pt x="311" y="764"/>
                      <a:pt x="422" y="808"/>
                      <a:pt x="529" y="808"/>
                    </a:cubicBezTo>
                    <a:cubicBezTo>
                      <a:pt x="717" y="808"/>
                      <a:pt x="897" y="673"/>
                      <a:pt x="923" y="452"/>
                    </a:cubicBezTo>
                    <a:cubicBezTo>
                      <a:pt x="943" y="216"/>
                      <a:pt x="759" y="21"/>
                      <a:pt x="523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65"/>
              <p:cNvSpPr/>
              <p:nvPr/>
            </p:nvSpPr>
            <p:spPr>
              <a:xfrm>
                <a:off x="2220755" y="2132988"/>
                <a:ext cx="62951" cy="53413"/>
              </a:xfrm>
              <a:custGeom>
                <a:rect b="b" l="l" r="r" t="t"/>
                <a:pathLst>
                  <a:path extrusionOk="0" h="801" w="944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7" y="759"/>
                      <a:pt x="425" y="801"/>
                      <a:pt x="532" y="801"/>
                    </a:cubicBezTo>
                    <a:cubicBezTo>
                      <a:pt x="721" y="801"/>
                      <a:pt x="907" y="668"/>
                      <a:pt x="934" y="452"/>
                    </a:cubicBezTo>
                    <a:cubicBezTo>
                      <a:pt x="944" y="216"/>
                      <a:pt x="769" y="1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65"/>
              <p:cNvSpPr/>
              <p:nvPr/>
            </p:nvSpPr>
            <p:spPr>
              <a:xfrm>
                <a:off x="2705416" y="1590252"/>
                <a:ext cx="63017" cy="53546"/>
              </a:xfrm>
              <a:custGeom>
                <a:rect b="b" l="l" r="r" t="t"/>
                <a:pathLst>
                  <a:path extrusionOk="0" h="803" w="945">
                    <a:moveTo>
                      <a:pt x="534" y="0"/>
                    </a:moveTo>
                    <a:cubicBezTo>
                      <a:pt x="185" y="0"/>
                      <a:pt x="1" y="410"/>
                      <a:pt x="226" y="666"/>
                    </a:cubicBezTo>
                    <a:cubicBezTo>
                      <a:pt x="309" y="760"/>
                      <a:pt x="418" y="803"/>
                      <a:pt x="526" y="803"/>
                    </a:cubicBezTo>
                    <a:cubicBezTo>
                      <a:pt x="714" y="803"/>
                      <a:pt x="898" y="672"/>
                      <a:pt x="924" y="451"/>
                    </a:cubicBezTo>
                    <a:cubicBezTo>
                      <a:pt x="944" y="215"/>
                      <a:pt x="760" y="21"/>
                      <a:pt x="534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65"/>
              <p:cNvSpPr/>
              <p:nvPr/>
            </p:nvSpPr>
            <p:spPr>
              <a:xfrm>
                <a:off x="2931743" y="1590252"/>
                <a:ext cx="62951" cy="53546"/>
              </a:xfrm>
              <a:custGeom>
                <a:rect b="b" l="l" r="r" t="t"/>
                <a:pathLst>
                  <a:path extrusionOk="0" h="803" w="944">
                    <a:moveTo>
                      <a:pt x="533" y="0"/>
                    </a:moveTo>
                    <a:cubicBezTo>
                      <a:pt x="185" y="0"/>
                      <a:pt x="0" y="410"/>
                      <a:pt x="226" y="666"/>
                    </a:cubicBezTo>
                    <a:cubicBezTo>
                      <a:pt x="312" y="760"/>
                      <a:pt x="422" y="803"/>
                      <a:pt x="531" y="803"/>
                    </a:cubicBezTo>
                    <a:cubicBezTo>
                      <a:pt x="719" y="803"/>
                      <a:pt x="900" y="672"/>
                      <a:pt x="933" y="451"/>
                    </a:cubicBezTo>
                    <a:cubicBezTo>
                      <a:pt x="943" y="215"/>
                      <a:pt x="769" y="21"/>
                      <a:pt x="533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65"/>
              <p:cNvSpPr/>
              <p:nvPr/>
            </p:nvSpPr>
            <p:spPr>
              <a:xfrm>
                <a:off x="3371259" y="2179800"/>
                <a:ext cx="525811" cy="350950"/>
              </a:xfrm>
              <a:custGeom>
                <a:rect b="b" l="l" r="r" t="t"/>
                <a:pathLst>
                  <a:path extrusionOk="0" h="5263" w="7885">
                    <a:moveTo>
                      <a:pt x="6688" y="0"/>
                    </a:moveTo>
                    <a:cubicBezTo>
                      <a:pt x="6313" y="0"/>
                      <a:pt x="5948" y="195"/>
                      <a:pt x="5752" y="539"/>
                    </a:cubicBezTo>
                    <a:lnTo>
                      <a:pt x="4224" y="3030"/>
                    </a:lnTo>
                    <a:lnTo>
                      <a:pt x="267" y="1677"/>
                    </a:lnTo>
                    <a:lnTo>
                      <a:pt x="1" y="2794"/>
                    </a:lnTo>
                    <a:cubicBezTo>
                      <a:pt x="1" y="2794"/>
                      <a:pt x="2815" y="5263"/>
                      <a:pt x="4589" y="5263"/>
                    </a:cubicBezTo>
                    <a:cubicBezTo>
                      <a:pt x="4698" y="5263"/>
                      <a:pt x="4802" y="5254"/>
                      <a:pt x="4901" y="5234"/>
                    </a:cubicBezTo>
                    <a:cubicBezTo>
                      <a:pt x="6101" y="4988"/>
                      <a:pt x="7095" y="2702"/>
                      <a:pt x="7648" y="1441"/>
                    </a:cubicBezTo>
                    <a:cubicBezTo>
                      <a:pt x="7884" y="908"/>
                      <a:pt x="7669" y="293"/>
                      <a:pt x="7156" y="27"/>
                    </a:cubicBezTo>
                    <a:lnTo>
                      <a:pt x="7156" y="27"/>
                    </a:lnTo>
                    <a:lnTo>
                      <a:pt x="7197" y="129"/>
                    </a:lnTo>
                    <a:cubicBezTo>
                      <a:pt x="7036" y="42"/>
                      <a:pt x="6861" y="0"/>
                      <a:pt x="6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65"/>
              <p:cNvSpPr/>
              <p:nvPr/>
            </p:nvSpPr>
            <p:spPr>
              <a:xfrm>
                <a:off x="3248893" y="1927937"/>
                <a:ext cx="209258" cy="413632"/>
              </a:xfrm>
              <a:custGeom>
                <a:rect b="b" l="l" r="r" t="t"/>
                <a:pathLst>
                  <a:path extrusionOk="0" h="6203" w="3138">
                    <a:moveTo>
                      <a:pt x="831" y="0"/>
                    </a:moveTo>
                    <a:lnTo>
                      <a:pt x="1" y="328"/>
                    </a:lnTo>
                    <a:lnTo>
                      <a:pt x="2307" y="6202"/>
                    </a:lnTo>
                    <a:lnTo>
                      <a:pt x="3138" y="5874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8081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65"/>
              <p:cNvSpPr/>
              <p:nvPr/>
            </p:nvSpPr>
            <p:spPr>
              <a:xfrm>
                <a:off x="3271499" y="2020360"/>
                <a:ext cx="317221" cy="608411"/>
              </a:xfrm>
              <a:custGeom>
                <a:rect b="b" l="l" r="r" t="t"/>
                <a:pathLst>
                  <a:path extrusionOk="0" h="9124" w="4757">
                    <a:moveTo>
                      <a:pt x="1085" y="1"/>
                    </a:moveTo>
                    <a:cubicBezTo>
                      <a:pt x="1017" y="1"/>
                      <a:pt x="948" y="13"/>
                      <a:pt x="882" y="39"/>
                    </a:cubicBezTo>
                    <a:lnTo>
                      <a:pt x="441" y="213"/>
                    </a:lnTo>
                    <a:cubicBezTo>
                      <a:pt x="144" y="336"/>
                      <a:pt x="0" y="665"/>
                      <a:pt x="113" y="962"/>
                    </a:cubicBezTo>
                    <a:lnTo>
                      <a:pt x="3137" y="8763"/>
                    </a:lnTo>
                    <a:cubicBezTo>
                      <a:pt x="3223" y="8982"/>
                      <a:pt x="3441" y="9124"/>
                      <a:pt x="3671" y="9124"/>
                    </a:cubicBezTo>
                    <a:cubicBezTo>
                      <a:pt x="3742" y="9124"/>
                      <a:pt x="3815" y="9110"/>
                      <a:pt x="3885" y="9081"/>
                    </a:cubicBezTo>
                    <a:lnTo>
                      <a:pt x="4316" y="8907"/>
                    </a:lnTo>
                    <a:cubicBezTo>
                      <a:pt x="4613" y="8794"/>
                      <a:pt x="4757" y="8466"/>
                      <a:pt x="4644" y="8169"/>
                    </a:cubicBezTo>
                    <a:lnTo>
                      <a:pt x="1620" y="367"/>
                    </a:lnTo>
                    <a:cubicBezTo>
                      <a:pt x="1533" y="139"/>
                      <a:pt x="1313" y="1"/>
                      <a:pt x="10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65"/>
              <p:cNvSpPr/>
              <p:nvPr/>
            </p:nvSpPr>
            <p:spPr>
              <a:xfrm>
                <a:off x="3203148" y="1860920"/>
                <a:ext cx="127168" cy="108092"/>
              </a:xfrm>
              <a:custGeom>
                <a:rect b="b" l="l" r="r" t="t"/>
                <a:pathLst>
                  <a:path extrusionOk="0" h="1621" w="1907">
                    <a:moveTo>
                      <a:pt x="1507" y="1"/>
                    </a:moveTo>
                    <a:lnTo>
                      <a:pt x="0" y="595"/>
                    </a:lnTo>
                    <a:lnTo>
                      <a:pt x="400" y="1620"/>
                    </a:lnTo>
                    <a:lnTo>
                      <a:pt x="1907" y="102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65"/>
              <p:cNvSpPr/>
              <p:nvPr/>
            </p:nvSpPr>
            <p:spPr>
              <a:xfrm>
                <a:off x="2558444" y="984500"/>
                <a:ext cx="1058358" cy="957294"/>
              </a:xfrm>
              <a:custGeom>
                <a:rect b="b" l="l" r="r" t="t"/>
                <a:pathLst>
                  <a:path extrusionOk="0" h="14356" w="15871">
                    <a:moveTo>
                      <a:pt x="7756" y="1651"/>
                    </a:moveTo>
                    <a:cubicBezTo>
                      <a:pt x="7781" y="1651"/>
                      <a:pt x="7807" y="1651"/>
                      <a:pt x="7833" y="1652"/>
                    </a:cubicBezTo>
                    <a:cubicBezTo>
                      <a:pt x="10068" y="1693"/>
                      <a:pt x="12057" y="3077"/>
                      <a:pt x="12877" y="5158"/>
                    </a:cubicBezTo>
                    <a:cubicBezTo>
                      <a:pt x="13994" y="7987"/>
                      <a:pt x="12600" y="11196"/>
                      <a:pt x="9760" y="12323"/>
                    </a:cubicBezTo>
                    <a:cubicBezTo>
                      <a:pt x="9105" y="12578"/>
                      <a:pt x="8422" y="12702"/>
                      <a:pt x="7745" y="12702"/>
                    </a:cubicBezTo>
                    <a:cubicBezTo>
                      <a:pt x="6270" y="12702"/>
                      <a:pt x="4824" y="12114"/>
                      <a:pt x="3763" y="11011"/>
                    </a:cubicBezTo>
                    <a:cubicBezTo>
                      <a:pt x="2215" y="9412"/>
                      <a:pt x="1785" y="7023"/>
                      <a:pt x="2666" y="4973"/>
                    </a:cubicBezTo>
                    <a:cubicBezTo>
                      <a:pt x="3548" y="2947"/>
                      <a:pt x="5551" y="1651"/>
                      <a:pt x="7756" y="1651"/>
                    </a:cubicBezTo>
                    <a:close/>
                    <a:moveTo>
                      <a:pt x="7737" y="0"/>
                    </a:moveTo>
                    <a:cubicBezTo>
                      <a:pt x="4886" y="0"/>
                      <a:pt x="2301" y="1701"/>
                      <a:pt x="1159" y="4317"/>
                    </a:cubicBezTo>
                    <a:cubicBezTo>
                      <a:pt x="1" y="6982"/>
                      <a:pt x="565" y="10078"/>
                      <a:pt x="2574" y="12159"/>
                    </a:cubicBezTo>
                    <a:cubicBezTo>
                      <a:pt x="3957" y="13592"/>
                      <a:pt x="5836" y="14356"/>
                      <a:pt x="7748" y="14356"/>
                    </a:cubicBezTo>
                    <a:cubicBezTo>
                      <a:pt x="8628" y="14356"/>
                      <a:pt x="9516" y="14194"/>
                      <a:pt x="10365" y="13861"/>
                    </a:cubicBezTo>
                    <a:cubicBezTo>
                      <a:pt x="14056" y="12406"/>
                      <a:pt x="15870" y="8233"/>
                      <a:pt x="14414" y="4543"/>
                    </a:cubicBezTo>
                    <a:cubicBezTo>
                      <a:pt x="13348" y="1847"/>
                      <a:pt x="10765" y="53"/>
                      <a:pt x="7864" y="1"/>
                    </a:cubicBezTo>
                    <a:cubicBezTo>
                      <a:pt x="7821" y="1"/>
                      <a:pt x="7779" y="0"/>
                      <a:pt x="7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65"/>
              <p:cNvSpPr/>
              <p:nvPr/>
            </p:nvSpPr>
            <p:spPr>
              <a:xfrm>
                <a:off x="2679476" y="1094594"/>
                <a:ext cx="789617" cy="736975"/>
              </a:xfrm>
              <a:custGeom>
                <a:rect b="b" l="l" r="r" t="t"/>
                <a:pathLst>
                  <a:path extrusionOk="0" h="11052" w="11841">
                    <a:moveTo>
                      <a:pt x="5918" y="1"/>
                    </a:moveTo>
                    <a:cubicBezTo>
                      <a:pt x="3224" y="1"/>
                      <a:pt x="871" y="1960"/>
                      <a:pt x="462" y="4706"/>
                    </a:cubicBezTo>
                    <a:cubicBezTo>
                      <a:pt x="0" y="7720"/>
                      <a:pt x="2081" y="10529"/>
                      <a:pt x="5095" y="10990"/>
                    </a:cubicBezTo>
                    <a:cubicBezTo>
                      <a:pt x="5373" y="11032"/>
                      <a:pt x="5648" y="11052"/>
                      <a:pt x="5920" y="11052"/>
                    </a:cubicBezTo>
                    <a:cubicBezTo>
                      <a:pt x="8615" y="11052"/>
                      <a:pt x="10970" y="9084"/>
                      <a:pt x="11380" y="6346"/>
                    </a:cubicBezTo>
                    <a:cubicBezTo>
                      <a:pt x="11841" y="3332"/>
                      <a:pt x="9760" y="513"/>
                      <a:pt x="6746" y="62"/>
                    </a:cubicBezTo>
                    <a:cubicBezTo>
                      <a:pt x="6467" y="21"/>
                      <a:pt x="6191" y="1"/>
                      <a:pt x="5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65"/>
              <p:cNvSpPr/>
              <p:nvPr/>
            </p:nvSpPr>
            <p:spPr>
              <a:xfrm>
                <a:off x="3715817" y="2150592"/>
                <a:ext cx="369235" cy="629816"/>
              </a:xfrm>
              <a:custGeom>
                <a:rect b="b" l="l" r="r" t="t"/>
                <a:pathLst>
                  <a:path extrusionOk="0" h="9445" w="5537">
                    <a:moveTo>
                      <a:pt x="2412" y="1"/>
                    </a:moveTo>
                    <a:cubicBezTo>
                      <a:pt x="1857" y="1"/>
                      <a:pt x="1549" y="280"/>
                      <a:pt x="1549" y="280"/>
                    </a:cubicBezTo>
                    <a:cubicBezTo>
                      <a:pt x="1549" y="280"/>
                      <a:pt x="185" y="547"/>
                      <a:pt x="113" y="3519"/>
                    </a:cubicBezTo>
                    <a:cubicBezTo>
                      <a:pt x="52" y="5765"/>
                      <a:pt x="1" y="9445"/>
                      <a:pt x="1" y="9445"/>
                    </a:cubicBezTo>
                    <a:lnTo>
                      <a:pt x="4891" y="9445"/>
                    </a:lnTo>
                    <a:cubicBezTo>
                      <a:pt x="4891" y="9445"/>
                      <a:pt x="5536" y="1982"/>
                      <a:pt x="4152" y="793"/>
                    </a:cubicBezTo>
                    <a:cubicBezTo>
                      <a:pt x="3439" y="174"/>
                      <a:pt x="2849" y="1"/>
                      <a:pt x="24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65"/>
              <p:cNvSpPr/>
              <p:nvPr/>
            </p:nvSpPr>
            <p:spPr>
              <a:xfrm>
                <a:off x="3715150" y="1929270"/>
                <a:ext cx="198988" cy="263929"/>
              </a:xfrm>
              <a:custGeom>
                <a:rect b="b" l="l" r="r" t="t"/>
                <a:pathLst>
                  <a:path extrusionOk="0" h="3958" w="2984">
                    <a:moveTo>
                      <a:pt x="298" y="1"/>
                    </a:moveTo>
                    <a:cubicBezTo>
                      <a:pt x="298" y="1"/>
                      <a:pt x="0" y="2051"/>
                      <a:pt x="339" y="2533"/>
                    </a:cubicBezTo>
                    <a:cubicBezTo>
                      <a:pt x="677" y="3025"/>
                      <a:pt x="1518" y="3066"/>
                      <a:pt x="1518" y="3066"/>
                    </a:cubicBezTo>
                    <a:lnTo>
                      <a:pt x="1559" y="3958"/>
                    </a:lnTo>
                    <a:lnTo>
                      <a:pt x="2748" y="3548"/>
                    </a:lnTo>
                    <a:lnTo>
                      <a:pt x="2789" y="2533"/>
                    </a:lnTo>
                    <a:lnTo>
                      <a:pt x="2984" y="73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65"/>
              <p:cNvSpPr/>
              <p:nvPr/>
            </p:nvSpPr>
            <p:spPr>
              <a:xfrm>
                <a:off x="3698079" y="1871322"/>
                <a:ext cx="273475" cy="217318"/>
              </a:xfrm>
              <a:custGeom>
                <a:rect b="b" l="l" r="r" t="t"/>
                <a:pathLst>
                  <a:path extrusionOk="0" h="3259" w="4101">
                    <a:moveTo>
                      <a:pt x="1771" y="0"/>
                    </a:moveTo>
                    <a:cubicBezTo>
                      <a:pt x="1023" y="0"/>
                      <a:pt x="215" y="60"/>
                      <a:pt x="215" y="60"/>
                    </a:cubicBezTo>
                    <a:cubicBezTo>
                      <a:pt x="215" y="60"/>
                      <a:pt x="0" y="439"/>
                      <a:pt x="564" y="870"/>
                    </a:cubicBezTo>
                    <a:lnTo>
                      <a:pt x="2061" y="911"/>
                    </a:lnTo>
                    <a:cubicBezTo>
                      <a:pt x="1938" y="1249"/>
                      <a:pt x="1938" y="1618"/>
                      <a:pt x="2081" y="1956"/>
                    </a:cubicBezTo>
                    <a:cubicBezTo>
                      <a:pt x="2163" y="2120"/>
                      <a:pt x="2286" y="2264"/>
                      <a:pt x="2440" y="2377"/>
                    </a:cubicBezTo>
                    <a:cubicBezTo>
                      <a:pt x="2440" y="2377"/>
                      <a:pt x="2519" y="1905"/>
                      <a:pt x="2801" y="1905"/>
                    </a:cubicBezTo>
                    <a:cubicBezTo>
                      <a:pt x="2807" y="1905"/>
                      <a:pt x="2813" y="1905"/>
                      <a:pt x="2819" y="1905"/>
                    </a:cubicBezTo>
                    <a:cubicBezTo>
                      <a:pt x="3014" y="1926"/>
                      <a:pt x="3096" y="2295"/>
                      <a:pt x="2973" y="2592"/>
                    </a:cubicBezTo>
                    <a:cubicBezTo>
                      <a:pt x="2935" y="2743"/>
                      <a:pt x="2802" y="2851"/>
                      <a:pt x="2653" y="2851"/>
                    </a:cubicBezTo>
                    <a:cubicBezTo>
                      <a:pt x="2640" y="2851"/>
                      <a:pt x="2627" y="2850"/>
                      <a:pt x="2614" y="2848"/>
                    </a:cubicBezTo>
                    <a:lnTo>
                      <a:pt x="2614" y="2848"/>
                    </a:lnTo>
                    <a:lnTo>
                      <a:pt x="3055" y="3258"/>
                    </a:lnTo>
                    <a:cubicBezTo>
                      <a:pt x="3055" y="3258"/>
                      <a:pt x="4101" y="1331"/>
                      <a:pt x="3424" y="849"/>
                    </a:cubicBezTo>
                    <a:cubicBezTo>
                      <a:pt x="3404" y="531"/>
                      <a:pt x="3219" y="244"/>
                      <a:pt x="2922" y="111"/>
                    </a:cubicBezTo>
                    <a:cubicBezTo>
                      <a:pt x="2727" y="26"/>
                      <a:pt x="2261" y="0"/>
                      <a:pt x="17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65"/>
              <p:cNvSpPr/>
              <p:nvPr/>
            </p:nvSpPr>
            <p:spPr>
              <a:xfrm>
                <a:off x="3816310" y="2102247"/>
                <a:ext cx="42478" cy="56080"/>
              </a:xfrm>
              <a:custGeom>
                <a:rect b="b" l="l" r="r" t="t"/>
                <a:pathLst>
                  <a:path extrusionOk="0" h="841" w="637">
                    <a:moveTo>
                      <a:pt x="626" y="0"/>
                    </a:moveTo>
                    <a:cubicBezTo>
                      <a:pt x="575" y="308"/>
                      <a:pt x="1" y="472"/>
                      <a:pt x="1" y="472"/>
                    </a:cubicBezTo>
                    <a:lnTo>
                      <a:pt x="21" y="841"/>
                    </a:lnTo>
                    <a:cubicBezTo>
                      <a:pt x="636" y="697"/>
                      <a:pt x="626" y="1"/>
                      <a:pt x="626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65"/>
              <p:cNvSpPr/>
              <p:nvPr/>
            </p:nvSpPr>
            <p:spPr>
              <a:xfrm>
                <a:off x="3810175" y="2137789"/>
                <a:ext cx="108763" cy="70483"/>
              </a:xfrm>
              <a:custGeom>
                <a:rect b="b" l="l" r="r" t="t"/>
                <a:pathLst>
                  <a:path extrusionOk="0" h="1057" w="1631">
                    <a:moveTo>
                      <a:pt x="1374" y="0"/>
                    </a:moveTo>
                    <a:lnTo>
                      <a:pt x="287" y="667"/>
                    </a:lnTo>
                    <a:lnTo>
                      <a:pt x="123" y="410"/>
                    </a:lnTo>
                    <a:lnTo>
                      <a:pt x="0" y="585"/>
                    </a:lnTo>
                    <a:lnTo>
                      <a:pt x="0" y="933"/>
                    </a:lnTo>
                    <a:lnTo>
                      <a:pt x="277" y="800"/>
                    </a:lnTo>
                    <a:lnTo>
                      <a:pt x="790" y="1056"/>
                    </a:lnTo>
                    <a:lnTo>
                      <a:pt x="1630" y="298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65"/>
              <p:cNvSpPr/>
              <p:nvPr/>
            </p:nvSpPr>
            <p:spPr>
              <a:xfrm>
                <a:off x="4046704" y="3710784"/>
                <a:ext cx="90291" cy="52679"/>
              </a:xfrm>
              <a:custGeom>
                <a:rect b="b" l="l" r="r" t="t"/>
                <a:pathLst>
                  <a:path extrusionOk="0" h="790" w="1354">
                    <a:moveTo>
                      <a:pt x="0" y="0"/>
                    </a:moveTo>
                    <a:lnTo>
                      <a:pt x="185" y="789"/>
                    </a:lnTo>
                    <a:lnTo>
                      <a:pt x="1354" y="789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65"/>
              <p:cNvSpPr/>
              <p:nvPr/>
            </p:nvSpPr>
            <p:spPr>
              <a:xfrm>
                <a:off x="3933208" y="3763397"/>
                <a:ext cx="224995" cy="116961"/>
              </a:xfrm>
              <a:custGeom>
                <a:rect b="b" l="l" r="r" t="t"/>
                <a:pathLst>
                  <a:path extrusionOk="0" h="1754" w="3374">
                    <a:moveTo>
                      <a:pt x="1887" y="0"/>
                    </a:moveTo>
                    <a:lnTo>
                      <a:pt x="1805" y="103"/>
                    </a:lnTo>
                    <a:cubicBezTo>
                      <a:pt x="180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65"/>
              <p:cNvSpPr/>
              <p:nvPr/>
            </p:nvSpPr>
            <p:spPr>
              <a:xfrm>
                <a:off x="3813576" y="3710051"/>
                <a:ext cx="78688" cy="53413"/>
              </a:xfrm>
              <a:custGeom>
                <a:rect b="b" l="l" r="r" t="t"/>
                <a:pathLst>
                  <a:path extrusionOk="0" h="801" w="1180">
                    <a:moveTo>
                      <a:pt x="1" y="1"/>
                    </a:moveTo>
                    <a:lnTo>
                      <a:pt x="1" y="800"/>
                    </a:lnTo>
                    <a:lnTo>
                      <a:pt x="1180" y="80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65"/>
              <p:cNvSpPr/>
              <p:nvPr/>
            </p:nvSpPr>
            <p:spPr>
              <a:xfrm>
                <a:off x="3688476" y="3763397"/>
                <a:ext cx="224995" cy="116961"/>
              </a:xfrm>
              <a:custGeom>
                <a:rect b="b" l="l" r="r" t="t"/>
                <a:pathLst>
                  <a:path extrusionOk="0" h="1754" w="3374">
                    <a:moveTo>
                      <a:pt x="1877" y="0"/>
                    </a:moveTo>
                    <a:lnTo>
                      <a:pt x="1795" y="103"/>
                    </a:lnTo>
                    <a:cubicBezTo>
                      <a:pt x="179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65"/>
              <p:cNvSpPr/>
              <p:nvPr/>
            </p:nvSpPr>
            <p:spPr>
              <a:xfrm>
                <a:off x="3482689" y="2193003"/>
                <a:ext cx="551085" cy="373022"/>
              </a:xfrm>
              <a:custGeom>
                <a:rect b="b" l="l" r="r" t="t"/>
                <a:pathLst>
                  <a:path extrusionOk="0" h="5594" w="8264">
                    <a:moveTo>
                      <a:pt x="7070" y="1"/>
                    </a:moveTo>
                    <a:cubicBezTo>
                      <a:pt x="6609" y="1"/>
                      <a:pt x="6180" y="296"/>
                      <a:pt x="6029" y="751"/>
                    </a:cubicBezTo>
                    <a:lnTo>
                      <a:pt x="5106" y="3581"/>
                    </a:lnTo>
                    <a:lnTo>
                      <a:pt x="103" y="2955"/>
                    </a:lnTo>
                    <a:lnTo>
                      <a:pt x="1" y="4462"/>
                    </a:lnTo>
                    <a:cubicBezTo>
                      <a:pt x="1" y="4462"/>
                      <a:pt x="3056" y="5593"/>
                      <a:pt x="5033" y="5593"/>
                    </a:cubicBezTo>
                    <a:cubicBezTo>
                      <a:pt x="5445" y="5593"/>
                      <a:pt x="5810" y="5544"/>
                      <a:pt x="6090" y="5426"/>
                    </a:cubicBezTo>
                    <a:cubicBezTo>
                      <a:pt x="7218" y="4944"/>
                      <a:pt x="7854" y="2668"/>
                      <a:pt x="8141" y="1325"/>
                    </a:cubicBezTo>
                    <a:cubicBezTo>
                      <a:pt x="8264" y="761"/>
                      <a:pt x="7925" y="198"/>
                      <a:pt x="7372" y="44"/>
                    </a:cubicBezTo>
                    <a:cubicBezTo>
                      <a:pt x="7271" y="15"/>
                      <a:pt x="7170" y="1"/>
                      <a:pt x="70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65"/>
              <p:cNvSpPr/>
              <p:nvPr/>
            </p:nvSpPr>
            <p:spPr>
              <a:xfrm>
                <a:off x="3363057" y="2357178"/>
                <a:ext cx="128635" cy="133432"/>
              </a:xfrm>
              <a:custGeom>
                <a:rect b="b" l="l" r="r" t="t"/>
                <a:pathLst>
                  <a:path extrusionOk="0" h="2001" w="1929">
                    <a:moveTo>
                      <a:pt x="781" y="1"/>
                    </a:moveTo>
                    <a:cubicBezTo>
                      <a:pt x="728" y="1"/>
                      <a:pt x="687" y="7"/>
                      <a:pt x="667" y="22"/>
                    </a:cubicBezTo>
                    <a:cubicBezTo>
                      <a:pt x="585" y="83"/>
                      <a:pt x="698" y="268"/>
                      <a:pt x="852" y="288"/>
                    </a:cubicBezTo>
                    <a:cubicBezTo>
                      <a:pt x="964" y="309"/>
                      <a:pt x="1067" y="350"/>
                      <a:pt x="1159" y="401"/>
                    </a:cubicBezTo>
                    <a:cubicBezTo>
                      <a:pt x="1159" y="401"/>
                      <a:pt x="541" y="232"/>
                      <a:pt x="259" y="232"/>
                    </a:cubicBezTo>
                    <a:cubicBezTo>
                      <a:pt x="200" y="232"/>
                      <a:pt x="155" y="240"/>
                      <a:pt x="134" y="257"/>
                    </a:cubicBezTo>
                    <a:cubicBezTo>
                      <a:pt x="1" y="350"/>
                      <a:pt x="83" y="575"/>
                      <a:pt x="298" y="626"/>
                    </a:cubicBezTo>
                    <a:cubicBezTo>
                      <a:pt x="298" y="626"/>
                      <a:pt x="73" y="647"/>
                      <a:pt x="73" y="852"/>
                    </a:cubicBezTo>
                    <a:cubicBezTo>
                      <a:pt x="62" y="1047"/>
                      <a:pt x="319" y="1108"/>
                      <a:pt x="319" y="1108"/>
                    </a:cubicBezTo>
                    <a:cubicBezTo>
                      <a:pt x="257" y="1242"/>
                      <a:pt x="308" y="1395"/>
                      <a:pt x="421" y="1488"/>
                    </a:cubicBezTo>
                    <a:cubicBezTo>
                      <a:pt x="442" y="1631"/>
                      <a:pt x="534" y="1754"/>
                      <a:pt x="667" y="1805"/>
                    </a:cubicBezTo>
                    <a:cubicBezTo>
                      <a:pt x="1036" y="1887"/>
                      <a:pt x="1416" y="1959"/>
                      <a:pt x="1795" y="2000"/>
                    </a:cubicBezTo>
                    <a:lnTo>
                      <a:pt x="1928" y="503"/>
                    </a:lnTo>
                    <a:cubicBezTo>
                      <a:pt x="1928" y="503"/>
                      <a:pt x="1549" y="165"/>
                      <a:pt x="1303" y="93"/>
                    </a:cubicBezTo>
                    <a:cubicBezTo>
                      <a:pt x="1133" y="42"/>
                      <a:pt x="916" y="1"/>
                      <a:pt x="78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65"/>
              <p:cNvSpPr/>
              <p:nvPr/>
            </p:nvSpPr>
            <p:spPr>
              <a:xfrm>
                <a:off x="3331649" y="2251284"/>
                <a:ext cx="91625" cy="117828"/>
              </a:xfrm>
              <a:custGeom>
                <a:rect b="b" l="l" r="r" t="t"/>
                <a:pathLst>
                  <a:path extrusionOk="0" h="1767" w="1374">
                    <a:moveTo>
                      <a:pt x="321" y="0"/>
                    </a:moveTo>
                    <a:cubicBezTo>
                      <a:pt x="237" y="0"/>
                      <a:pt x="153" y="43"/>
                      <a:pt x="113" y="123"/>
                    </a:cubicBezTo>
                    <a:cubicBezTo>
                      <a:pt x="82" y="246"/>
                      <a:pt x="93" y="379"/>
                      <a:pt x="144" y="492"/>
                    </a:cubicBezTo>
                    <a:cubicBezTo>
                      <a:pt x="144" y="492"/>
                      <a:pt x="0" y="605"/>
                      <a:pt x="113" y="841"/>
                    </a:cubicBezTo>
                    <a:cubicBezTo>
                      <a:pt x="82" y="913"/>
                      <a:pt x="93" y="1015"/>
                      <a:pt x="144" y="1087"/>
                    </a:cubicBezTo>
                    <a:cubicBezTo>
                      <a:pt x="144" y="1087"/>
                      <a:pt x="21" y="1353"/>
                      <a:pt x="349" y="1579"/>
                    </a:cubicBezTo>
                    <a:cubicBezTo>
                      <a:pt x="540" y="1697"/>
                      <a:pt x="755" y="1767"/>
                      <a:pt x="973" y="1767"/>
                    </a:cubicBezTo>
                    <a:cubicBezTo>
                      <a:pt x="1000" y="1767"/>
                      <a:pt x="1028" y="1766"/>
                      <a:pt x="1056" y="1763"/>
                    </a:cubicBezTo>
                    <a:lnTo>
                      <a:pt x="943" y="1446"/>
                    </a:lnTo>
                    <a:cubicBezTo>
                      <a:pt x="1087" y="1446"/>
                      <a:pt x="1230" y="1364"/>
                      <a:pt x="1179" y="1251"/>
                    </a:cubicBezTo>
                    <a:cubicBezTo>
                      <a:pt x="1138" y="1148"/>
                      <a:pt x="882" y="1128"/>
                      <a:pt x="882" y="1128"/>
                    </a:cubicBezTo>
                    <a:lnTo>
                      <a:pt x="882" y="1128"/>
                    </a:lnTo>
                    <a:cubicBezTo>
                      <a:pt x="882" y="1128"/>
                      <a:pt x="901" y="1129"/>
                      <a:pt x="931" y="1129"/>
                    </a:cubicBezTo>
                    <a:cubicBezTo>
                      <a:pt x="1019" y="1129"/>
                      <a:pt x="1200" y="1118"/>
                      <a:pt x="1230" y="1025"/>
                    </a:cubicBezTo>
                    <a:cubicBezTo>
                      <a:pt x="1251" y="954"/>
                      <a:pt x="1220" y="882"/>
                      <a:pt x="1159" y="841"/>
                    </a:cubicBezTo>
                    <a:cubicBezTo>
                      <a:pt x="1292" y="841"/>
                      <a:pt x="1374" y="687"/>
                      <a:pt x="1200" y="595"/>
                    </a:cubicBezTo>
                    <a:cubicBezTo>
                      <a:pt x="1086" y="531"/>
                      <a:pt x="845" y="521"/>
                      <a:pt x="707" y="521"/>
                    </a:cubicBezTo>
                    <a:cubicBezTo>
                      <a:pt x="646" y="521"/>
                      <a:pt x="605" y="523"/>
                      <a:pt x="605" y="523"/>
                    </a:cubicBezTo>
                    <a:lnTo>
                      <a:pt x="574" y="451"/>
                    </a:lnTo>
                    <a:cubicBezTo>
                      <a:pt x="605" y="448"/>
                      <a:pt x="635" y="447"/>
                      <a:pt x="665" y="447"/>
                    </a:cubicBezTo>
                    <a:cubicBezTo>
                      <a:pt x="748" y="447"/>
                      <a:pt x="830" y="457"/>
                      <a:pt x="913" y="472"/>
                    </a:cubicBezTo>
                    <a:cubicBezTo>
                      <a:pt x="927" y="473"/>
                      <a:pt x="942" y="474"/>
                      <a:pt x="957" y="474"/>
                    </a:cubicBezTo>
                    <a:cubicBezTo>
                      <a:pt x="1133" y="474"/>
                      <a:pt x="1325" y="364"/>
                      <a:pt x="1107" y="185"/>
                    </a:cubicBezTo>
                    <a:cubicBezTo>
                      <a:pt x="918" y="27"/>
                      <a:pt x="595" y="9"/>
                      <a:pt x="457" y="9"/>
                    </a:cubicBezTo>
                    <a:cubicBezTo>
                      <a:pt x="415" y="9"/>
                      <a:pt x="390" y="10"/>
                      <a:pt x="390" y="10"/>
                    </a:cubicBezTo>
                    <a:cubicBezTo>
                      <a:pt x="368" y="4"/>
                      <a:pt x="344" y="0"/>
                      <a:pt x="321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65"/>
              <p:cNvSpPr/>
              <p:nvPr/>
            </p:nvSpPr>
            <p:spPr>
              <a:xfrm>
                <a:off x="1875531" y="1801438"/>
                <a:ext cx="242067" cy="233189"/>
              </a:xfrm>
              <a:custGeom>
                <a:rect b="b" l="l" r="r" t="t"/>
                <a:pathLst>
                  <a:path extrusionOk="0" h="3497" w="3630">
                    <a:moveTo>
                      <a:pt x="1787" y="1169"/>
                    </a:moveTo>
                    <a:cubicBezTo>
                      <a:pt x="1793" y="1169"/>
                      <a:pt x="1799" y="1169"/>
                      <a:pt x="1805" y="1169"/>
                    </a:cubicBezTo>
                    <a:cubicBezTo>
                      <a:pt x="2338" y="1190"/>
                      <a:pt x="2584" y="1836"/>
                      <a:pt x="2194" y="2205"/>
                    </a:cubicBezTo>
                    <a:cubicBezTo>
                      <a:pt x="2074" y="2322"/>
                      <a:pt x="1928" y="2374"/>
                      <a:pt x="1785" y="2374"/>
                    </a:cubicBezTo>
                    <a:cubicBezTo>
                      <a:pt x="1476" y="2374"/>
                      <a:pt x="1180" y="2131"/>
                      <a:pt x="1180" y="1774"/>
                    </a:cubicBezTo>
                    <a:cubicBezTo>
                      <a:pt x="1190" y="1442"/>
                      <a:pt x="1457" y="1169"/>
                      <a:pt x="1787" y="1169"/>
                    </a:cubicBezTo>
                    <a:close/>
                    <a:moveTo>
                      <a:pt x="1928" y="1"/>
                    </a:moveTo>
                    <a:lnTo>
                      <a:pt x="1651" y="667"/>
                    </a:lnTo>
                    <a:cubicBezTo>
                      <a:pt x="1569" y="677"/>
                      <a:pt x="1487" y="698"/>
                      <a:pt x="1405" y="729"/>
                    </a:cubicBezTo>
                    <a:lnTo>
                      <a:pt x="821" y="288"/>
                    </a:lnTo>
                    <a:lnTo>
                      <a:pt x="400" y="759"/>
                    </a:lnTo>
                    <a:lnTo>
                      <a:pt x="800" y="1262"/>
                    </a:lnTo>
                    <a:cubicBezTo>
                      <a:pt x="749" y="1354"/>
                      <a:pt x="718" y="1467"/>
                      <a:pt x="687" y="1569"/>
                    </a:cubicBezTo>
                    <a:lnTo>
                      <a:pt x="1" y="1815"/>
                    </a:lnTo>
                    <a:lnTo>
                      <a:pt x="206" y="2410"/>
                    </a:lnTo>
                    <a:lnTo>
                      <a:pt x="841" y="2338"/>
                    </a:lnTo>
                    <a:cubicBezTo>
                      <a:pt x="903" y="2430"/>
                      <a:pt x="975" y="2512"/>
                      <a:pt x="1046" y="2584"/>
                    </a:cubicBezTo>
                    <a:lnTo>
                      <a:pt x="923" y="3271"/>
                    </a:lnTo>
                    <a:lnTo>
                      <a:pt x="1579" y="3496"/>
                    </a:lnTo>
                    <a:lnTo>
                      <a:pt x="1877" y="2871"/>
                    </a:lnTo>
                    <a:cubicBezTo>
                      <a:pt x="1989" y="2861"/>
                      <a:pt x="2102" y="2840"/>
                      <a:pt x="2205" y="2799"/>
                    </a:cubicBezTo>
                    <a:lnTo>
                      <a:pt x="2738" y="3261"/>
                    </a:lnTo>
                    <a:lnTo>
                      <a:pt x="3179" y="2810"/>
                    </a:lnTo>
                    <a:lnTo>
                      <a:pt x="2820" y="2287"/>
                    </a:lnTo>
                    <a:cubicBezTo>
                      <a:pt x="2892" y="2154"/>
                      <a:pt x="2933" y="2000"/>
                      <a:pt x="2943" y="1846"/>
                    </a:cubicBezTo>
                    <a:lnTo>
                      <a:pt x="3630" y="1549"/>
                    </a:lnTo>
                    <a:lnTo>
                      <a:pt x="3394" y="975"/>
                    </a:lnTo>
                    <a:lnTo>
                      <a:pt x="2707" y="1087"/>
                    </a:lnTo>
                    <a:cubicBezTo>
                      <a:pt x="2656" y="1016"/>
                      <a:pt x="2584" y="944"/>
                      <a:pt x="2502" y="893"/>
                    </a:cubicBezTo>
                    <a:lnTo>
                      <a:pt x="2594" y="175"/>
                    </a:lnTo>
                    <a:lnTo>
                      <a:pt x="19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65"/>
              <p:cNvSpPr/>
              <p:nvPr/>
            </p:nvSpPr>
            <p:spPr>
              <a:xfrm>
                <a:off x="1388135" y="3273274"/>
                <a:ext cx="47213" cy="629616"/>
              </a:xfrm>
              <a:custGeom>
                <a:rect b="b" l="l" r="r" t="t"/>
                <a:pathLst>
                  <a:path extrusionOk="0" h="9442" w="708">
                    <a:moveTo>
                      <a:pt x="0" y="0"/>
                    </a:moveTo>
                    <a:lnTo>
                      <a:pt x="0" y="9442"/>
                    </a:lnTo>
                    <a:lnTo>
                      <a:pt x="708" y="9442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65"/>
              <p:cNvSpPr/>
              <p:nvPr/>
            </p:nvSpPr>
            <p:spPr>
              <a:xfrm>
                <a:off x="1155674" y="3156378"/>
                <a:ext cx="503939" cy="151769"/>
              </a:xfrm>
              <a:custGeom>
                <a:rect b="b" l="l" r="r" t="t"/>
                <a:pathLst>
                  <a:path extrusionOk="0" h="2276" w="7557">
                    <a:moveTo>
                      <a:pt x="70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558"/>
                    </a:lnTo>
                    <a:cubicBezTo>
                      <a:pt x="1" y="1958"/>
                      <a:pt x="319" y="2276"/>
                      <a:pt x="708" y="2276"/>
                    </a:cubicBezTo>
                    <a:lnTo>
                      <a:pt x="6849" y="2276"/>
                    </a:lnTo>
                    <a:cubicBezTo>
                      <a:pt x="7238" y="2276"/>
                      <a:pt x="7556" y="1958"/>
                      <a:pt x="7556" y="1558"/>
                    </a:cubicBezTo>
                    <a:lnTo>
                      <a:pt x="7556" y="707"/>
                    </a:lnTo>
                    <a:cubicBezTo>
                      <a:pt x="7556" y="318"/>
                      <a:pt x="7238" y="0"/>
                      <a:pt x="6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65"/>
              <p:cNvSpPr/>
              <p:nvPr/>
            </p:nvSpPr>
            <p:spPr>
              <a:xfrm>
                <a:off x="1416142" y="2432597"/>
                <a:ext cx="399977" cy="544729"/>
              </a:xfrm>
              <a:custGeom>
                <a:rect b="b" l="l" r="r" t="t"/>
                <a:pathLst>
                  <a:path extrusionOk="0" h="8169" w="5998">
                    <a:moveTo>
                      <a:pt x="645" y="0"/>
                    </a:moveTo>
                    <a:cubicBezTo>
                      <a:pt x="392" y="0"/>
                      <a:pt x="159" y="151"/>
                      <a:pt x="1" y="428"/>
                    </a:cubicBezTo>
                    <a:cubicBezTo>
                      <a:pt x="1" y="428"/>
                      <a:pt x="93" y="6231"/>
                      <a:pt x="175" y="6579"/>
                    </a:cubicBezTo>
                    <a:cubicBezTo>
                      <a:pt x="247" y="6918"/>
                      <a:pt x="5137" y="8168"/>
                      <a:pt x="5137" y="8168"/>
                    </a:cubicBezTo>
                    <a:lnTo>
                      <a:pt x="5998" y="7051"/>
                    </a:lnTo>
                    <a:lnTo>
                      <a:pt x="1897" y="5523"/>
                    </a:lnTo>
                    <a:cubicBezTo>
                      <a:pt x="1897" y="5523"/>
                      <a:pt x="1784" y="910"/>
                      <a:pt x="1323" y="367"/>
                    </a:cubicBezTo>
                    <a:cubicBezTo>
                      <a:pt x="1107" y="117"/>
                      <a:pt x="868" y="0"/>
                      <a:pt x="6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65"/>
              <p:cNvSpPr/>
              <p:nvPr/>
            </p:nvSpPr>
            <p:spPr>
              <a:xfrm>
                <a:off x="1820183" y="3719586"/>
                <a:ext cx="163845" cy="96089"/>
              </a:xfrm>
              <a:custGeom>
                <a:rect b="b" l="l" r="r" t="t"/>
                <a:pathLst>
                  <a:path extrusionOk="0" h="1441" w="2457">
                    <a:moveTo>
                      <a:pt x="812" y="0"/>
                    </a:moveTo>
                    <a:cubicBezTo>
                      <a:pt x="503" y="0"/>
                      <a:pt x="175" y="114"/>
                      <a:pt x="175" y="114"/>
                    </a:cubicBezTo>
                    <a:lnTo>
                      <a:pt x="0" y="1129"/>
                    </a:lnTo>
                    <a:cubicBezTo>
                      <a:pt x="236" y="1160"/>
                      <a:pt x="472" y="1211"/>
                      <a:pt x="687" y="1303"/>
                    </a:cubicBezTo>
                    <a:cubicBezTo>
                      <a:pt x="869" y="1374"/>
                      <a:pt x="1436" y="1441"/>
                      <a:pt x="1875" y="1441"/>
                    </a:cubicBezTo>
                    <a:cubicBezTo>
                      <a:pt x="2201" y="1441"/>
                      <a:pt x="2456" y="1404"/>
                      <a:pt x="2430" y="1303"/>
                    </a:cubicBezTo>
                    <a:cubicBezTo>
                      <a:pt x="2379" y="1057"/>
                      <a:pt x="1220" y="114"/>
                      <a:pt x="1220" y="114"/>
                    </a:cubicBezTo>
                    <a:cubicBezTo>
                      <a:pt x="1118" y="29"/>
                      <a:pt x="967" y="0"/>
                      <a:pt x="812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65"/>
              <p:cNvSpPr/>
              <p:nvPr/>
            </p:nvSpPr>
            <p:spPr>
              <a:xfrm>
                <a:off x="1809246" y="3754528"/>
                <a:ext cx="294014" cy="133565"/>
              </a:xfrm>
              <a:custGeom>
                <a:rect b="b" l="l" r="r" t="t"/>
                <a:pathLst>
                  <a:path extrusionOk="0" h="2003" w="4409">
                    <a:moveTo>
                      <a:pt x="267" y="0"/>
                    </a:moveTo>
                    <a:lnTo>
                      <a:pt x="164" y="195"/>
                    </a:lnTo>
                    <a:cubicBezTo>
                      <a:pt x="164" y="195"/>
                      <a:pt x="0" y="513"/>
                      <a:pt x="164" y="1169"/>
                    </a:cubicBezTo>
                    <a:cubicBezTo>
                      <a:pt x="339" y="1815"/>
                      <a:pt x="482" y="1999"/>
                      <a:pt x="482" y="1999"/>
                    </a:cubicBezTo>
                    <a:lnTo>
                      <a:pt x="738" y="1948"/>
                    </a:lnTo>
                    <a:lnTo>
                      <a:pt x="738" y="1220"/>
                    </a:lnTo>
                    <a:cubicBezTo>
                      <a:pt x="738" y="1220"/>
                      <a:pt x="1230" y="1497"/>
                      <a:pt x="1384" y="1722"/>
                    </a:cubicBezTo>
                    <a:cubicBezTo>
                      <a:pt x="1521" y="1924"/>
                      <a:pt x="2124" y="2002"/>
                      <a:pt x="2573" y="2002"/>
                    </a:cubicBezTo>
                    <a:cubicBezTo>
                      <a:pt x="2627" y="2002"/>
                      <a:pt x="2679" y="2001"/>
                      <a:pt x="2727" y="1999"/>
                    </a:cubicBezTo>
                    <a:cubicBezTo>
                      <a:pt x="3168" y="1979"/>
                      <a:pt x="3855" y="1999"/>
                      <a:pt x="4132" y="1794"/>
                    </a:cubicBezTo>
                    <a:cubicBezTo>
                      <a:pt x="4408" y="1589"/>
                      <a:pt x="3332" y="1056"/>
                      <a:pt x="2963" y="912"/>
                    </a:cubicBezTo>
                    <a:cubicBezTo>
                      <a:pt x="2594" y="779"/>
                      <a:pt x="2522" y="646"/>
                      <a:pt x="2522" y="646"/>
                    </a:cubicBezTo>
                    <a:cubicBezTo>
                      <a:pt x="2330" y="677"/>
                      <a:pt x="2136" y="692"/>
                      <a:pt x="1942" y="692"/>
                    </a:cubicBezTo>
                    <a:cubicBezTo>
                      <a:pt x="1682" y="692"/>
                      <a:pt x="1422" y="664"/>
                      <a:pt x="1169" y="605"/>
                    </a:cubicBezTo>
                    <a:cubicBezTo>
                      <a:pt x="462" y="441"/>
                      <a:pt x="267" y="0"/>
                      <a:pt x="2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65"/>
              <p:cNvSpPr/>
              <p:nvPr/>
            </p:nvSpPr>
            <p:spPr>
              <a:xfrm>
                <a:off x="1601391" y="2990203"/>
                <a:ext cx="389040" cy="762314"/>
              </a:xfrm>
              <a:custGeom>
                <a:rect b="b" l="l" r="r" t="t"/>
                <a:pathLst>
                  <a:path extrusionOk="0" h="11432" w="5834">
                    <a:moveTo>
                      <a:pt x="421" y="1"/>
                    </a:moveTo>
                    <a:lnTo>
                      <a:pt x="1" y="2451"/>
                    </a:lnTo>
                    <a:lnTo>
                      <a:pt x="2902" y="3322"/>
                    </a:lnTo>
                    <a:cubicBezTo>
                      <a:pt x="2902" y="3322"/>
                      <a:pt x="2994" y="3620"/>
                      <a:pt x="2871" y="5363"/>
                    </a:cubicBezTo>
                    <a:cubicBezTo>
                      <a:pt x="2738" y="7403"/>
                      <a:pt x="3425" y="11257"/>
                      <a:pt x="3425" y="11257"/>
                    </a:cubicBezTo>
                    <a:cubicBezTo>
                      <a:pt x="3425" y="11257"/>
                      <a:pt x="3973" y="11431"/>
                      <a:pt x="4287" y="11431"/>
                    </a:cubicBezTo>
                    <a:cubicBezTo>
                      <a:pt x="4411" y="11431"/>
                      <a:pt x="4498" y="11404"/>
                      <a:pt x="4501" y="11329"/>
                    </a:cubicBezTo>
                    <a:cubicBezTo>
                      <a:pt x="4798" y="5680"/>
                      <a:pt x="5834" y="3230"/>
                      <a:pt x="4101" y="1590"/>
                    </a:cubicBezTo>
                    <a:cubicBezTo>
                      <a:pt x="3353" y="883"/>
                      <a:pt x="421" y="1"/>
                      <a:pt x="421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65"/>
              <p:cNvSpPr/>
              <p:nvPr/>
            </p:nvSpPr>
            <p:spPr>
              <a:xfrm>
                <a:off x="1913807" y="3734390"/>
                <a:ext cx="163845" cy="96356"/>
              </a:xfrm>
              <a:custGeom>
                <a:rect b="b" l="l" r="r" t="t"/>
                <a:pathLst>
                  <a:path extrusionOk="0" h="1445" w="2457">
                    <a:moveTo>
                      <a:pt x="797" y="1"/>
                    </a:moveTo>
                    <a:cubicBezTo>
                      <a:pt x="488" y="1"/>
                      <a:pt x="165" y="107"/>
                      <a:pt x="165" y="107"/>
                    </a:cubicBezTo>
                    <a:lnTo>
                      <a:pt x="1" y="1132"/>
                    </a:lnTo>
                    <a:cubicBezTo>
                      <a:pt x="236" y="1163"/>
                      <a:pt x="462" y="1214"/>
                      <a:pt x="688" y="1307"/>
                    </a:cubicBezTo>
                    <a:cubicBezTo>
                      <a:pt x="870" y="1377"/>
                      <a:pt x="1436" y="1444"/>
                      <a:pt x="1875" y="1444"/>
                    </a:cubicBezTo>
                    <a:cubicBezTo>
                      <a:pt x="2201" y="1444"/>
                      <a:pt x="2457" y="1407"/>
                      <a:pt x="2430" y="1307"/>
                    </a:cubicBezTo>
                    <a:cubicBezTo>
                      <a:pt x="2379" y="1061"/>
                      <a:pt x="1221" y="118"/>
                      <a:pt x="1221" y="118"/>
                    </a:cubicBezTo>
                    <a:cubicBezTo>
                      <a:pt x="1115" y="30"/>
                      <a:pt x="958" y="1"/>
                      <a:pt x="797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65"/>
              <p:cNvSpPr/>
              <p:nvPr/>
            </p:nvSpPr>
            <p:spPr>
              <a:xfrm>
                <a:off x="1902871" y="3769532"/>
                <a:ext cx="294014" cy="133632"/>
              </a:xfrm>
              <a:custGeom>
                <a:rect b="b" l="l" r="r" t="t"/>
                <a:pathLst>
                  <a:path extrusionOk="0" h="2004" w="4409">
                    <a:moveTo>
                      <a:pt x="267" y="1"/>
                    </a:moveTo>
                    <a:lnTo>
                      <a:pt x="165" y="195"/>
                    </a:lnTo>
                    <a:cubicBezTo>
                      <a:pt x="165" y="195"/>
                      <a:pt x="1" y="513"/>
                      <a:pt x="165" y="1169"/>
                    </a:cubicBezTo>
                    <a:cubicBezTo>
                      <a:pt x="339" y="1815"/>
                      <a:pt x="482" y="2000"/>
                      <a:pt x="482" y="2000"/>
                    </a:cubicBezTo>
                    <a:lnTo>
                      <a:pt x="739" y="1938"/>
                    </a:lnTo>
                    <a:lnTo>
                      <a:pt x="739" y="1221"/>
                    </a:lnTo>
                    <a:cubicBezTo>
                      <a:pt x="739" y="1221"/>
                      <a:pt x="1231" y="1497"/>
                      <a:pt x="1374" y="1723"/>
                    </a:cubicBezTo>
                    <a:cubicBezTo>
                      <a:pt x="1512" y="1924"/>
                      <a:pt x="2123" y="2003"/>
                      <a:pt x="2573" y="2003"/>
                    </a:cubicBezTo>
                    <a:cubicBezTo>
                      <a:pt x="2627" y="2003"/>
                      <a:pt x="2679" y="2002"/>
                      <a:pt x="2728" y="2000"/>
                    </a:cubicBezTo>
                    <a:cubicBezTo>
                      <a:pt x="3168" y="1979"/>
                      <a:pt x="3855" y="2000"/>
                      <a:pt x="4132" y="1795"/>
                    </a:cubicBezTo>
                    <a:cubicBezTo>
                      <a:pt x="4409" y="1590"/>
                      <a:pt x="3332" y="1057"/>
                      <a:pt x="2963" y="913"/>
                    </a:cubicBezTo>
                    <a:cubicBezTo>
                      <a:pt x="2594" y="780"/>
                      <a:pt x="2523" y="646"/>
                      <a:pt x="2523" y="646"/>
                    </a:cubicBezTo>
                    <a:cubicBezTo>
                      <a:pt x="2330" y="677"/>
                      <a:pt x="2136" y="693"/>
                      <a:pt x="1943" y="693"/>
                    </a:cubicBezTo>
                    <a:cubicBezTo>
                      <a:pt x="1682" y="693"/>
                      <a:pt x="1422" y="664"/>
                      <a:pt x="1169" y="605"/>
                    </a:cubicBezTo>
                    <a:cubicBezTo>
                      <a:pt x="462" y="441"/>
                      <a:pt x="267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65"/>
              <p:cNvSpPr/>
              <p:nvPr/>
            </p:nvSpPr>
            <p:spPr>
              <a:xfrm>
                <a:off x="1593189" y="3046951"/>
                <a:ext cx="403311" cy="705768"/>
              </a:xfrm>
              <a:custGeom>
                <a:rect b="b" l="l" r="r" t="t"/>
                <a:pathLst>
                  <a:path extrusionOk="0" h="10584" w="6048">
                    <a:moveTo>
                      <a:pt x="1" y="1"/>
                    </a:moveTo>
                    <a:lnTo>
                      <a:pt x="21" y="2492"/>
                    </a:lnTo>
                    <a:lnTo>
                      <a:pt x="3035" y="2830"/>
                    </a:lnTo>
                    <a:cubicBezTo>
                      <a:pt x="3035" y="2830"/>
                      <a:pt x="3179" y="3107"/>
                      <a:pt x="3363" y="4840"/>
                    </a:cubicBezTo>
                    <a:cubicBezTo>
                      <a:pt x="3599" y="6869"/>
                      <a:pt x="4962" y="10539"/>
                      <a:pt x="4962" y="10539"/>
                    </a:cubicBezTo>
                    <a:cubicBezTo>
                      <a:pt x="4962" y="10539"/>
                      <a:pt x="5280" y="10583"/>
                      <a:pt x="5569" y="10583"/>
                    </a:cubicBezTo>
                    <a:cubicBezTo>
                      <a:pt x="5819" y="10583"/>
                      <a:pt x="6048" y="10550"/>
                      <a:pt x="6029" y="10427"/>
                    </a:cubicBezTo>
                    <a:cubicBezTo>
                      <a:pt x="5321" y="4809"/>
                      <a:pt x="5895" y="2215"/>
                      <a:pt x="3907" y="913"/>
                    </a:cubicBezTo>
                    <a:cubicBezTo>
                      <a:pt x="3045" y="34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65"/>
              <p:cNvSpPr/>
              <p:nvPr/>
            </p:nvSpPr>
            <p:spPr>
              <a:xfrm>
                <a:off x="1170077" y="2415192"/>
                <a:ext cx="365100" cy="556732"/>
              </a:xfrm>
              <a:custGeom>
                <a:rect b="b" l="l" r="r" t="t"/>
                <a:pathLst>
                  <a:path extrusionOk="0" h="8349" w="5475">
                    <a:moveTo>
                      <a:pt x="2422" y="1"/>
                    </a:moveTo>
                    <a:cubicBezTo>
                      <a:pt x="1375" y="1"/>
                      <a:pt x="309" y="181"/>
                      <a:pt x="195" y="689"/>
                    </a:cubicBezTo>
                    <a:cubicBezTo>
                      <a:pt x="0" y="1592"/>
                      <a:pt x="1251" y="4626"/>
                      <a:pt x="1251" y="4626"/>
                    </a:cubicBezTo>
                    <a:lnTo>
                      <a:pt x="1507" y="5549"/>
                    </a:lnTo>
                    <a:lnTo>
                      <a:pt x="1323" y="6174"/>
                    </a:lnTo>
                    <a:cubicBezTo>
                      <a:pt x="974" y="6645"/>
                      <a:pt x="595" y="7814"/>
                      <a:pt x="595" y="7814"/>
                    </a:cubicBezTo>
                    <a:cubicBezTo>
                      <a:pt x="595" y="7814"/>
                      <a:pt x="2854" y="8348"/>
                      <a:pt x="3909" y="8348"/>
                    </a:cubicBezTo>
                    <a:cubicBezTo>
                      <a:pt x="3995" y="8348"/>
                      <a:pt x="4073" y="8345"/>
                      <a:pt x="4142" y="8337"/>
                    </a:cubicBezTo>
                    <a:cubicBezTo>
                      <a:pt x="5044" y="8245"/>
                      <a:pt x="5269" y="7814"/>
                      <a:pt x="5269" y="7814"/>
                    </a:cubicBezTo>
                    <a:lnTo>
                      <a:pt x="4808" y="4646"/>
                    </a:lnTo>
                    <a:cubicBezTo>
                      <a:pt x="4808" y="4646"/>
                      <a:pt x="5474" y="3406"/>
                      <a:pt x="5218" y="2483"/>
                    </a:cubicBezTo>
                    <a:cubicBezTo>
                      <a:pt x="4993" y="1735"/>
                      <a:pt x="4716" y="987"/>
                      <a:pt x="4398" y="269"/>
                    </a:cubicBezTo>
                    <a:cubicBezTo>
                      <a:pt x="4076" y="115"/>
                      <a:pt x="3254" y="1"/>
                      <a:pt x="2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65"/>
              <p:cNvSpPr/>
              <p:nvPr/>
            </p:nvSpPr>
            <p:spPr>
              <a:xfrm>
                <a:off x="1318383" y="2189069"/>
                <a:ext cx="202456" cy="272798"/>
              </a:xfrm>
              <a:custGeom>
                <a:rect b="b" l="l" r="r" t="t"/>
                <a:pathLst>
                  <a:path extrusionOk="0" h="4091" w="3036">
                    <a:moveTo>
                      <a:pt x="288" y="0"/>
                    </a:moveTo>
                    <a:lnTo>
                      <a:pt x="185" y="2502"/>
                    </a:lnTo>
                    <a:lnTo>
                      <a:pt x="52" y="3158"/>
                    </a:lnTo>
                    <a:cubicBezTo>
                      <a:pt x="1" y="3435"/>
                      <a:pt x="154" y="3711"/>
                      <a:pt x="421" y="3804"/>
                    </a:cubicBezTo>
                    <a:lnTo>
                      <a:pt x="1231" y="4091"/>
                    </a:lnTo>
                    <a:lnTo>
                      <a:pt x="1385" y="3188"/>
                    </a:lnTo>
                    <a:cubicBezTo>
                      <a:pt x="1385" y="3188"/>
                      <a:pt x="1425" y="3191"/>
                      <a:pt x="1493" y="3191"/>
                    </a:cubicBezTo>
                    <a:cubicBezTo>
                      <a:pt x="1734" y="3191"/>
                      <a:pt x="2323" y="3154"/>
                      <a:pt x="2635" y="2809"/>
                    </a:cubicBezTo>
                    <a:cubicBezTo>
                      <a:pt x="3035" y="2358"/>
                      <a:pt x="2994" y="267"/>
                      <a:pt x="2994" y="267"/>
                    </a:cubicBez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65"/>
              <p:cNvSpPr/>
              <p:nvPr/>
            </p:nvSpPr>
            <p:spPr>
              <a:xfrm>
                <a:off x="1366263" y="2364713"/>
                <a:ext cx="44479" cy="61615"/>
              </a:xfrm>
              <a:custGeom>
                <a:rect b="b" l="l" r="r" t="t"/>
                <a:pathLst>
                  <a:path extrusionOk="0" h="924" w="667">
                    <a:moveTo>
                      <a:pt x="103" y="1"/>
                    </a:moveTo>
                    <a:cubicBezTo>
                      <a:pt x="103" y="1"/>
                      <a:pt x="0" y="688"/>
                      <a:pt x="605" y="924"/>
                    </a:cubicBezTo>
                    <a:lnTo>
                      <a:pt x="667" y="554"/>
                    </a:lnTo>
                    <a:cubicBezTo>
                      <a:pt x="667" y="554"/>
                      <a:pt x="113" y="319"/>
                      <a:pt x="103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65"/>
              <p:cNvSpPr/>
              <p:nvPr/>
            </p:nvSpPr>
            <p:spPr>
              <a:xfrm>
                <a:off x="1277372" y="2126186"/>
                <a:ext cx="240733" cy="224920"/>
              </a:xfrm>
              <a:custGeom>
                <a:rect b="b" l="l" r="r" t="t"/>
                <a:pathLst>
                  <a:path extrusionOk="0" h="3373" w="3610">
                    <a:moveTo>
                      <a:pt x="1713" y="0"/>
                    </a:moveTo>
                    <a:cubicBezTo>
                      <a:pt x="1169" y="10"/>
                      <a:pt x="421" y="123"/>
                      <a:pt x="206" y="1097"/>
                    </a:cubicBezTo>
                    <a:cubicBezTo>
                      <a:pt x="1" y="2071"/>
                      <a:pt x="800" y="3373"/>
                      <a:pt x="800" y="3373"/>
                    </a:cubicBezTo>
                    <a:lnTo>
                      <a:pt x="1220" y="3035"/>
                    </a:lnTo>
                    <a:cubicBezTo>
                      <a:pt x="1220" y="3035"/>
                      <a:pt x="995" y="2973"/>
                      <a:pt x="923" y="2584"/>
                    </a:cubicBezTo>
                    <a:cubicBezTo>
                      <a:pt x="882" y="2348"/>
                      <a:pt x="923" y="2112"/>
                      <a:pt x="1026" y="1907"/>
                    </a:cubicBezTo>
                    <a:cubicBezTo>
                      <a:pt x="1075" y="1824"/>
                      <a:pt x="1138" y="1775"/>
                      <a:pt x="1198" y="1775"/>
                    </a:cubicBezTo>
                    <a:cubicBezTo>
                      <a:pt x="1213" y="1775"/>
                      <a:pt x="1227" y="1778"/>
                      <a:pt x="1241" y="1784"/>
                    </a:cubicBezTo>
                    <a:cubicBezTo>
                      <a:pt x="1272" y="1804"/>
                      <a:pt x="1303" y="1835"/>
                      <a:pt x="1323" y="1876"/>
                    </a:cubicBezTo>
                    <a:cubicBezTo>
                      <a:pt x="1395" y="2030"/>
                      <a:pt x="1426" y="2194"/>
                      <a:pt x="1426" y="2368"/>
                    </a:cubicBezTo>
                    <a:cubicBezTo>
                      <a:pt x="2020" y="2112"/>
                      <a:pt x="1907" y="1210"/>
                      <a:pt x="1907" y="1210"/>
                    </a:cubicBezTo>
                    <a:lnTo>
                      <a:pt x="1907" y="1210"/>
                    </a:lnTo>
                    <a:cubicBezTo>
                      <a:pt x="2256" y="1323"/>
                      <a:pt x="2615" y="1394"/>
                      <a:pt x="2994" y="1425"/>
                    </a:cubicBezTo>
                    <a:cubicBezTo>
                      <a:pt x="3005" y="1425"/>
                      <a:pt x="3016" y="1425"/>
                      <a:pt x="3026" y="1425"/>
                    </a:cubicBezTo>
                    <a:cubicBezTo>
                      <a:pt x="3491" y="1425"/>
                      <a:pt x="3609" y="1210"/>
                      <a:pt x="3609" y="1210"/>
                    </a:cubicBezTo>
                    <a:cubicBezTo>
                      <a:pt x="3578" y="1077"/>
                      <a:pt x="3527" y="964"/>
                      <a:pt x="3466" y="861"/>
                    </a:cubicBezTo>
                    <a:cubicBezTo>
                      <a:pt x="3271" y="595"/>
                      <a:pt x="3025" y="390"/>
                      <a:pt x="2727" y="256"/>
                    </a:cubicBezTo>
                    <a:cubicBezTo>
                      <a:pt x="2410" y="92"/>
                      <a:pt x="2061" y="10"/>
                      <a:pt x="17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65"/>
              <p:cNvSpPr/>
              <p:nvPr/>
            </p:nvSpPr>
            <p:spPr>
              <a:xfrm>
                <a:off x="1200819" y="2093845"/>
                <a:ext cx="131303" cy="165506"/>
              </a:xfrm>
              <a:custGeom>
                <a:rect b="b" l="l" r="r" t="t"/>
                <a:pathLst>
                  <a:path extrusionOk="0" h="2482" w="1969">
                    <a:moveTo>
                      <a:pt x="1095" y="0"/>
                    </a:moveTo>
                    <a:cubicBezTo>
                      <a:pt x="440" y="0"/>
                      <a:pt x="188" y="582"/>
                      <a:pt x="257" y="1418"/>
                    </a:cubicBezTo>
                    <a:cubicBezTo>
                      <a:pt x="317" y="2161"/>
                      <a:pt x="93" y="2220"/>
                      <a:pt x="22" y="2220"/>
                    </a:cubicBezTo>
                    <a:cubicBezTo>
                      <a:pt x="8" y="2220"/>
                      <a:pt x="0" y="2218"/>
                      <a:pt x="0" y="2218"/>
                    </a:cubicBezTo>
                    <a:lnTo>
                      <a:pt x="0" y="2218"/>
                    </a:lnTo>
                    <a:cubicBezTo>
                      <a:pt x="0" y="2218"/>
                      <a:pt x="149" y="2482"/>
                      <a:pt x="420" y="2482"/>
                    </a:cubicBezTo>
                    <a:cubicBezTo>
                      <a:pt x="482" y="2482"/>
                      <a:pt x="551" y="2468"/>
                      <a:pt x="626" y="2433"/>
                    </a:cubicBezTo>
                    <a:cubicBezTo>
                      <a:pt x="1015" y="2248"/>
                      <a:pt x="1405" y="1756"/>
                      <a:pt x="1077" y="1039"/>
                    </a:cubicBezTo>
                    <a:cubicBezTo>
                      <a:pt x="931" y="725"/>
                      <a:pt x="1040" y="598"/>
                      <a:pt x="1214" y="598"/>
                    </a:cubicBezTo>
                    <a:cubicBezTo>
                      <a:pt x="1431" y="598"/>
                      <a:pt x="1749" y="796"/>
                      <a:pt x="1794" y="1069"/>
                    </a:cubicBezTo>
                    <a:lnTo>
                      <a:pt x="1969" y="854"/>
                    </a:lnTo>
                    <a:cubicBezTo>
                      <a:pt x="1969" y="854"/>
                      <a:pt x="1907" y="44"/>
                      <a:pt x="1179" y="3"/>
                    </a:cubicBezTo>
                    <a:cubicBezTo>
                      <a:pt x="1151" y="1"/>
                      <a:pt x="1122" y="0"/>
                      <a:pt x="10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65"/>
              <p:cNvSpPr/>
              <p:nvPr/>
            </p:nvSpPr>
            <p:spPr>
              <a:xfrm>
                <a:off x="1331387" y="2142524"/>
                <a:ext cx="177115" cy="120429"/>
              </a:xfrm>
              <a:custGeom>
                <a:rect b="b" l="l" r="r" t="t"/>
                <a:pathLst>
                  <a:path extrusionOk="0" h="1806" w="2656">
                    <a:moveTo>
                      <a:pt x="1877" y="1"/>
                    </a:moveTo>
                    <a:cubicBezTo>
                      <a:pt x="1454" y="1"/>
                      <a:pt x="1042" y="123"/>
                      <a:pt x="698" y="350"/>
                    </a:cubicBezTo>
                    <a:cubicBezTo>
                      <a:pt x="0" y="821"/>
                      <a:pt x="154" y="1805"/>
                      <a:pt x="154" y="1805"/>
                    </a:cubicBezTo>
                    <a:lnTo>
                      <a:pt x="226" y="1652"/>
                    </a:lnTo>
                    <a:cubicBezTo>
                      <a:pt x="273" y="1573"/>
                      <a:pt x="326" y="1525"/>
                      <a:pt x="381" y="1525"/>
                    </a:cubicBezTo>
                    <a:cubicBezTo>
                      <a:pt x="397" y="1525"/>
                      <a:pt x="414" y="1529"/>
                      <a:pt x="431" y="1539"/>
                    </a:cubicBezTo>
                    <a:cubicBezTo>
                      <a:pt x="472" y="1559"/>
                      <a:pt x="503" y="1590"/>
                      <a:pt x="523" y="1621"/>
                    </a:cubicBezTo>
                    <a:cubicBezTo>
                      <a:pt x="585" y="1170"/>
                      <a:pt x="903" y="791"/>
                      <a:pt x="1343" y="647"/>
                    </a:cubicBezTo>
                    <a:cubicBezTo>
                      <a:pt x="1619" y="544"/>
                      <a:pt x="1866" y="511"/>
                      <a:pt x="2069" y="511"/>
                    </a:cubicBezTo>
                    <a:cubicBezTo>
                      <a:pt x="2432" y="511"/>
                      <a:pt x="2656" y="616"/>
                      <a:pt x="2656" y="616"/>
                    </a:cubicBezTo>
                    <a:cubicBezTo>
                      <a:pt x="2471" y="350"/>
                      <a:pt x="2215" y="134"/>
                      <a:pt x="1928" y="1"/>
                    </a:cubicBezTo>
                    <a:cubicBezTo>
                      <a:pt x="1911" y="1"/>
                      <a:pt x="1894" y="1"/>
                      <a:pt x="1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65"/>
              <p:cNvSpPr/>
              <p:nvPr/>
            </p:nvSpPr>
            <p:spPr>
              <a:xfrm>
                <a:off x="1163876" y="2931989"/>
                <a:ext cx="529212" cy="281133"/>
              </a:xfrm>
              <a:custGeom>
                <a:rect b="b" l="l" r="r" t="t"/>
                <a:pathLst>
                  <a:path extrusionOk="0" h="4216" w="7936">
                    <a:moveTo>
                      <a:pt x="3882" y="0"/>
                    </a:moveTo>
                    <a:cubicBezTo>
                      <a:pt x="2496" y="0"/>
                      <a:pt x="688" y="64"/>
                      <a:pt x="688" y="64"/>
                    </a:cubicBezTo>
                    <a:cubicBezTo>
                      <a:pt x="688" y="64"/>
                      <a:pt x="1" y="1192"/>
                      <a:pt x="267" y="2514"/>
                    </a:cubicBezTo>
                    <a:cubicBezTo>
                      <a:pt x="544" y="3837"/>
                      <a:pt x="2041" y="4216"/>
                      <a:pt x="3363" y="4216"/>
                    </a:cubicBezTo>
                    <a:lnTo>
                      <a:pt x="6459" y="4216"/>
                    </a:lnTo>
                    <a:lnTo>
                      <a:pt x="7935" y="1069"/>
                    </a:lnTo>
                    <a:cubicBezTo>
                      <a:pt x="7935" y="1069"/>
                      <a:pt x="6244" y="279"/>
                      <a:pt x="5362" y="64"/>
                    </a:cubicBezTo>
                    <a:cubicBezTo>
                      <a:pt x="5161" y="16"/>
                      <a:pt x="4574" y="0"/>
                      <a:pt x="38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65"/>
              <p:cNvSpPr/>
              <p:nvPr/>
            </p:nvSpPr>
            <p:spPr>
              <a:xfrm>
                <a:off x="1450352" y="2938990"/>
                <a:ext cx="236598" cy="117628"/>
              </a:xfrm>
              <a:custGeom>
                <a:rect b="b" l="l" r="r" t="t"/>
                <a:pathLst>
                  <a:path extrusionOk="0" h="1764" w="3548">
                    <a:moveTo>
                      <a:pt x="3547" y="0"/>
                    </a:moveTo>
                    <a:lnTo>
                      <a:pt x="0" y="769"/>
                    </a:lnTo>
                    <a:lnTo>
                      <a:pt x="2963" y="1763"/>
                    </a:lnTo>
                    <a:lnTo>
                      <a:pt x="3547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65"/>
              <p:cNvSpPr/>
              <p:nvPr/>
            </p:nvSpPr>
            <p:spPr>
              <a:xfrm>
                <a:off x="1168877" y="2432263"/>
                <a:ext cx="379304" cy="545063"/>
              </a:xfrm>
              <a:custGeom>
                <a:rect b="b" l="l" r="r" t="t"/>
                <a:pathLst>
                  <a:path extrusionOk="0" h="8174" w="5688">
                    <a:moveTo>
                      <a:pt x="868" y="1"/>
                    </a:moveTo>
                    <a:cubicBezTo>
                      <a:pt x="430" y="1"/>
                      <a:pt x="1" y="350"/>
                      <a:pt x="8" y="864"/>
                    </a:cubicBezTo>
                    <a:cubicBezTo>
                      <a:pt x="39" y="2340"/>
                      <a:pt x="110" y="6174"/>
                      <a:pt x="172" y="6441"/>
                    </a:cubicBezTo>
                    <a:cubicBezTo>
                      <a:pt x="244" y="6779"/>
                      <a:pt x="5134" y="8173"/>
                      <a:pt x="5134" y="8173"/>
                    </a:cubicBezTo>
                    <a:lnTo>
                      <a:pt x="5687" y="7087"/>
                    </a:lnTo>
                    <a:lnTo>
                      <a:pt x="1884" y="5395"/>
                    </a:lnTo>
                    <a:cubicBezTo>
                      <a:pt x="1884" y="5395"/>
                      <a:pt x="1945" y="843"/>
                      <a:pt x="1484" y="300"/>
                    </a:cubicBezTo>
                    <a:lnTo>
                      <a:pt x="1474" y="280"/>
                    </a:lnTo>
                    <a:cubicBezTo>
                      <a:pt x="1304" y="86"/>
                      <a:pt x="1085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65"/>
              <p:cNvSpPr/>
              <p:nvPr/>
            </p:nvSpPr>
            <p:spPr>
              <a:xfrm>
                <a:off x="1510501" y="2895913"/>
                <a:ext cx="198321" cy="123096"/>
              </a:xfrm>
              <a:custGeom>
                <a:rect b="b" l="l" r="r" t="t"/>
                <a:pathLst>
                  <a:path extrusionOk="0" h="1846" w="2974">
                    <a:moveTo>
                      <a:pt x="2061" y="0"/>
                    </a:moveTo>
                    <a:lnTo>
                      <a:pt x="564" y="134"/>
                    </a:lnTo>
                    <a:cubicBezTo>
                      <a:pt x="62" y="318"/>
                      <a:pt x="0" y="1220"/>
                      <a:pt x="0" y="1220"/>
                    </a:cubicBezTo>
                    <a:cubicBezTo>
                      <a:pt x="154" y="1261"/>
                      <a:pt x="318" y="1292"/>
                      <a:pt x="472" y="1292"/>
                    </a:cubicBezTo>
                    <a:cubicBezTo>
                      <a:pt x="738" y="1312"/>
                      <a:pt x="1436" y="1323"/>
                      <a:pt x="1436" y="1323"/>
                    </a:cubicBezTo>
                    <a:lnTo>
                      <a:pt x="1559" y="1528"/>
                    </a:lnTo>
                    <a:lnTo>
                      <a:pt x="1538" y="1774"/>
                    </a:lnTo>
                    <a:lnTo>
                      <a:pt x="1774" y="1846"/>
                    </a:lnTo>
                    <a:lnTo>
                      <a:pt x="1846" y="1651"/>
                    </a:lnTo>
                    <a:lnTo>
                      <a:pt x="2163" y="1784"/>
                    </a:lnTo>
                    <a:lnTo>
                      <a:pt x="2245" y="1620"/>
                    </a:lnTo>
                    <a:lnTo>
                      <a:pt x="2471" y="1682"/>
                    </a:lnTo>
                    <a:lnTo>
                      <a:pt x="2532" y="1220"/>
                    </a:lnTo>
                    <a:lnTo>
                      <a:pt x="2358" y="708"/>
                    </a:lnTo>
                    <a:lnTo>
                      <a:pt x="2645" y="984"/>
                    </a:lnTo>
                    <a:lnTo>
                      <a:pt x="2737" y="1415"/>
                    </a:lnTo>
                    <a:lnTo>
                      <a:pt x="2973" y="1415"/>
                    </a:lnTo>
                    <a:lnTo>
                      <a:pt x="2973" y="544"/>
                    </a:lnTo>
                    <a:lnTo>
                      <a:pt x="2061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65"/>
              <p:cNvSpPr/>
              <p:nvPr/>
            </p:nvSpPr>
            <p:spPr>
              <a:xfrm>
                <a:off x="1647870" y="2725003"/>
                <a:ext cx="399977" cy="331612"/>
              </a:xfrm>
              <a:custGeom>
                <a:rect b="b" l="l" r="r" t="t"/>
                <a:pathLst>
                  <a:path extrusionOk="0" h="4973" w="5998">
                    <a:moveTo>
                      <a:pt x="5998" y="0"/>
                    </a:moveTo>
                    <a:lnTo>
                      <a:pt x="1600" y="154"/>
                    </a:lnTo>
                    <a:lnTo>
                      <a:pt x="1" y="4972"/>
                    </a:lnTo>
                    <a:lnTo>
                      <a:pt x="4573" y="4665"/>
                    </a:lnTo>
                    <a:lnTo>
                      <a:pt x="5998" y="0"/>
                    </a:lnTo>
                    <a:close/>
                  </a:path>
                </a:pathLst>
              </a:custGeom>
              <a:solidFill>
                <a:srgbClr val="A6A9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65"/>
              <p:cNvSpPr/>
              <p:nvPr/>
            </p:nvSpPr>
            <p:spPr>
              <a:xfrm>
                <a:off x="1616462" y="2949926"/>
                <a:ext cx="26007" cy="59547"/>
              </a:xfrm>
              <a:custGeom>
                <a:rect b="b" l="l" r="r" t="t"/>
                <a:pathLst>
                  <a:path extrusionOk="0" h="893" w="390">
                    <a:moveTo>
                      <a:pt x="62" y="0"/>
                    </a:moveTo>
                    <a:lnTo>
                      <a:pt x="0" y="41"/>
                    </a:lnTo>
                    <a:lnTo>
                      <a:pt x="246" y="338"/>
                    </a:lnTo>
                    <a:lnTo>
                      <a:pt x="287" y="718"/>
                    </a:lnTo>
                    <a:lnTo>
                      <a:pt x="257" y="831"/>
                    </a:lnTo>
                    <a:lnTo>
                      <a:pt x="390" y="892"/>
                    </a:lnTo>
                    <a:lnTo>
                      <a:pt x="359" y="287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65"/>
              <p:cNvSpPr/>
              <p:nvPr/>
            </p:nvSpPr>
            <p:spPr>
              <a:xfrm>
                <a:off x="1636934" y="2938990"/>
                <a:ext cx="28808" cy="65015"/>
              </a:xfrm>
              <a:custGeom>
                <a:rect b="b" l="l" r="r" t="t"/>
                <a:pathLst>
                  <a:path extrusionOk="0" h="975" w="432">
                    <a:moveTo>
                      <a:pt x="83" y="0"/>
                    </a:moveTo>
                    <a:lnTo>
                      <a:pt x="1" y="41"/>
                    </a:lnTo>
                    <a:lnTo>
                      <a:pt x="298" y="420"/>
                    </a:lnTo>
                    <a:lnTo>
                      <a:pt x="349" y="974"/>
                    </a:lnTo>
                    <a:lnTo>
                      <a:pt x="431" y="974"/>
                    </a:lnTo>
                    <a:lnTo>
                      <a:pt x="380" y="37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65"/>
              <p:cNvSpPr/>
              <p:nvPr/>
            </p:nvSpPr>
            <p:spPr>
              <a:xfrm>
                <a:off x="1659540" y="2923920"/>
                <a:ext cx="23940" cy="33541"/>
              </a:xfrm>
              <a:custGeom>
                <a:rect b="b" l="l" r="r" t="t"/>
                <a:pathLst>
                  <a:path extrusionOk="0" h="503" w="359">
                    <a:moveTo>
                      <a:pt x="0" y="1"/>
                    </a:moveTo>
                    <a:lnTo>
                      <a:pt x="123" y="288"/>
                    </a:lnTo>
                    <a:lnTo>
                      <a:pt x="349" y="503"/>
                    </a:lnTo>
                    <a:lnTo>
                      <a:pt x="359" y="3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65"/>
              <p:cNvSpPr/>
              <p:nvPr/>
            </p:nvSpPr>
            <p:spPr>
              <a:xfrm>
                <a:off x="1308114" y="3830414"/>
                <a:ext cx="214726" cy="72484"/>
              </a:xfrm>
              <a:custGeom>
                <a:rect b="b" l="l" r="r" t="t"/>
                <a:pathLst>
                  <a:path extrusionOk="0" h="1087" w="3220">
                    <a:moveTo>
                      <a:pt x="69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087"/>
                    </a:lnTo>
                    <a:lnTo>
                      <a:pt x="3220" y="1087"/>
                    </a:lnTo>
                    <a:lnTo>
                      <a:pt x="3220" y="707"/>
                    </a:lnTo>
                    <a:cubicBezTo>
                      <a:pt x="3220" y="318"/>
                      <a:pt x="2912" y="0"/>
                      <a:pt x="2523" y="0"/>
                    </a:cubicBez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65"/>
              <p:cNvSpPr/>
              <p:nvPr/>
            </p:nvSpPr>
            <p:spPr>
              <a:xfrm>
                <a:off x="1297178" y="2389319"/>
                <a:ext cx="103295" cy="104491"/>
              </a:xfrm>
              <a:custGeom>
                <a:rect b="b" l="l" r="r" t="t"/>
                <a:pathLst>
                  <a:path extrusionOk="0" h="1567" w="1549">
                    <a:moveTo>
                      <a:pt x="401" y="1"/>
                    </a:moveTo>
                    <a:lnTo>
                      <a:pt x="1" y="391"/>
                    </a:lnTo>
                    <a:cubicBezTo>
                      <a:pt x="1" y="391"/>
                      <a:pt x="349" y="1375"/>
                      <a:pt x="718" y="1539"/>
                    </a:cubicBezTo>
                    <a:cubicBezTo>
                      <a:pt x="760" y="1558"/>
                      <a:pt x="803" y="1566"/>
                      <a:pt x="847" y="1566"/>
                    </a:cubicBezTo>
                    <a:cubicBezTo>
                      <a:pt x="1180" y="1566"/>
                      <a:pt x="1549" y="1077"/>
                      <a:pt x="1549" y="1077"/>
                    </a:cubicBezTo>
                    <a:cubicBezTo>
                      <a:pt x="1118" y="903"/>
                      <a:pt x="401" y="1"/>
                      <a:pt x="4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65"/>
              <p:cNvSpPr/>
              <p:nvPr/>
            </p:nvSpPr>
            <p:spPr>
              <a:xfrm>
                <a:off x="1400405" y="2409191"/>
                <a:ext cx="55482" cy="70950"/>
              </a:xfrm>
              <a:custGeom>
                <a:rect b="b" l="l" r="r" t="t"/>
                <a:pathLst>
                  <a:path extrusionOk="0" h="1064" w="832">
                    <a:moveTo>
                      <a:pt x="134" y="0"/>
                    </a:moveTo>
                    <a:lnTo>
                      <a:pt x="1" y="779"/>
                    </a:lnTo>
                    <a:lnTo>
                      <a:pt x="42" y="831"/>
                    </a:lnTo>
                    <a:cubicBezTo>
                      <a:pt x="42" y="831"/>
                      <a:pt x="251" y="1063"/>
                      <a:pt x="474" y="1063"/>
                    </a:cubicBezTo>
                    <a:cubicBezTo>
                      <a:pt x="508" y="1063"/>
                      <a:pt x="541" y="1058"/>
                      <a:pt x="575" y="1046"/>
                    </a:cubicBezTo>
                    <a:cubicBezTo>
                      <a:pt x="831" y="954"/>
                      <a:pt x="380" y="257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65"/>
              <p:cNvSpPr/>
              <p:nvPr/>
            </p:nvSpPr>
            <p:spPr>
              <a:xfrm>
                <a:off x="4028233" y="4146894"/>
                <a:ext cx="604366" cy="256394"/>
              </a:xfrm>
              <a:custGeom>
                <a:rect b="b" l="l" r="r" t="t"/>
                <a:pathLst>
                  <a:path extrusionOk="0" h="3845" w="9063">
                    <a:moveTo>
                      <a:pt x="4532" y="0"/>
                    </a:moveTo>
                    <a:cubicBezTo>
                      <a:pt x="2092" y="0"/>
                      <a:pt x="103" y="523"/>
                      <a:pt x="1" y="1169"/>
                    </a:cubicBezTo>
                    <a:lnTo>
                      <a:pt x="1" y="1220"/>
                    </a:lnTo>
                    <a:lnTo>
                      <a:pt x="1" y="2625"/>
                    </a:lnTo>
                    <a:lnTo>
                      <a:pt x="1" y="2635"/>
                    </a:lnTo>
                    <a:lnTo>
                      <a:pt x="1" y="2656"/>
                    </a:lnTo>
                    <a:cubicBezTo>
                      <a:pt x="4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76"/>
                    </a:cubicBezTo>
                    <a:lnTo>
                      <a:pt x="9063" y="2666"/>
                    </a:lnTo>
                    <a:lnTo>
                      <a:pt x="9063" y="2635"/>
                    </a:lnTo>
                    <a:cubicBezTo>
                      <a:pt x="9063" y="2625"/>
                      <a:pt x="9063" y="2604"/>
                      <a:pt x="9063" y="2594"/>
                    </a:cubicBezTo>
                    <a:lnTo>
                      <a:pt x="9063" y="1220"/>
                    </a:lnTo>
                    <a:lnTo>
                      <a:pt x="9063" y="1169"/>
                    </a:lnTo>
                    <a:cubicBezTo>
                      <a:pt x="8971" y="513"/>
                      <a:pt x="6982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65"/>
              <p:cNvSpPr/>
              <p:nvPr/>
            </p:nvSpPr>
            <p:spPr>
              <a:xfrm>
                <a:off x="4028233" y="4229581"/>
                <a:ext cx="605100" cy="173708"/>
              </a:xfrm>
              <a:custGeom>
                <a:rect b="b" l="l" r="r" t="t"/>
                <a:pathLst>
                  <a:path extrusionOk="0" h="2605" w="9074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6"/>
                    </a:lnTo>
                    <a:cubicBezTo>
                      <a:pt x="42" y="2072"/>
                      <a:pt x="2061" y="2605"/>
                      <a:pt x="4542" y="2605"/>
                    </a:cubicBezTo>
                    <a:cubicBezTo>
                      <a:pt x="6992" y="2605"/>
                      <a:pt x="8981" y="2092"/>
                      <a:pt x="9073" y="1436"/>
                    </a:cubicBezTo>
                    <a:lnTo>
                      <a:pt x="9073" y="1426"/>
                    </a:lnTo>
                    <a:lnTo>
                      <a:pt x="9073" y="1395"/>
                    </a:ln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1" y="677"/>
                      <a:pt x="6992" y="1200"/>
                      <a:pt x="4542" y="1200"/>
                    </a:cubicBezTo>
                    <a:cubicBezTo>
                      <a:pt x="206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65"/>
              <p:cNvSpPr/>
              <p:nvPr/>
            </p:nvSpPr>
            <p:spPr>
              <a:xfrm>
                <a:off x="4028233" y="4224847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65"/>
              <p:cNvSpPr/>
              <p:nvPr/>
            </p:nvSpPr>
            <p:spPr>
              <a:xfrm>
                <a:off x="4110921" y="4170833"/>
                <a:ext cx="440321" cy="111493"/>
              </a:xfrm>
              <a:custGeom>
                <a:rect b="b" l="l" r="r" t="t"/>
                <a:pathLst>
                  <a:path extrusionOk="0" h="1672" w="6603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7" y="1671"/>
                      <a:pt x="6603" y="1292"/>
                      <a:pt x="6603" y="841"/>
                    </a:cubicBezTo>
                    <a:cubicBezTo>
                      <a:pt x="6603" y="380"/>
                      <a:pt x="5127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65"/>
              <p:cNvSpPr/>
              <p:nvPr/>
            </p:nvSpPr>
            <p:spPr>
              <a:xfrm>
                <a:off x="4038502" y="4267857"/>
                <a:ext cx="16471" cy="66416"/>
              </a:xfrm>
              <a:custGeom>
                <a:rect b="b" l="l" r="r" t="t"/>
                <a:pathLst>
                  <a:path extrusionOk="0" h="996" w="247">
                    <a:moveTo>
                      <a:pt x="123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872"/>
                    </a:lnTo>
                    <a:cubicBezTo>
                      <a:pt x="0" y="934"/>
                      <a:pt x="52" y="995"/>
                      <a:pt x="123" y="995"/>
                    </a:cubicBezTo>
                    <a:cubicBezTo>
                      <a:pt x="185" y="995"/>
                      <a:pt x="246" y="934"/>
                      <a:pt x="246" y="872"/>
                    </a:cubicBezTo>
                    <a:lnTo>
                      <a:pt x="246" y="11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65"/>
              <p:cNvSpPr/>
              <p:nvPr/>
            </p:nvSpPr>
            <p:spPr>
              <a:xfrm>
                <a:off x="4063775" y="4281527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52" y="1"/>
                      <a:pt x="1" y="62"/>
                      <a:pt x="1" y="13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3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65"/>
              <p:cNvSpPr/>
              <p:nvPr/>
            </p:nvSpPr>
            <p:spPr>
              <a:xfrm>
                <a:off x="4091783" y="4292530"/>
                <a:ext cx="16471" cy="71817"/>
              </a:xfrm>
              <a:custGeom>
                <a:rect b="b" l="l" r="r" t="t"/>
                <a:pathLst>
                  <a:path extrusionOk="0" h="1077" w="247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62" y="1076"/>
                      <a:pt x="124" y="1076"/>
                    </a:cubicBezTo>
                    <a:cubicBezTo>
                      <a:pt x="185" y="1076"/>
                      <a:pt x="237" y="1025"/>
                      <a:pt x="247" y="953"/>
                    </a:cubicBezTo>
                    <a:lnTo>
                      <a:pt x="24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65"/>
              <p:cNvSpPr/>
              <p:nvPr/>
            </p:nvSpPr>
            <p:spPr>
              <a:xfrm>
                <a:off x="4123258" y="4300732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15"/>
                      <a:pt x="62" y="1066"/>
                      <a:pt x="124" y="1066"/>
                    </a:cubicBezTo>
                    <a:cubicBezTo>
                      <a:pt x="185" y="1066"/>
                      <a:pt x="236" y="1015"/>
                      <a:pt x="247" y="953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5"/>
              <p:cNvSpPr/>
              <p:nvPr/>
            </p:nvSpPr>
            <p:spPr>
              <a:xfrm>
                <a:off x="4149931" y="4306867"/>
                <a:ext cx="17138" cy="74551"/>
              </a:xfrm>
              <a:custGeom>
                <a:rect b="b" l="l" r="r" t="t"/>
                <a:pathLst>
                  <a:path extrusionOk="0" h="1118" w="257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0" y="1056"/>
                      <a:pt x="62" y="1118"/>
                      <a:pt x="134" y="1118"/>
                    </a:cubicBezTo>
                    <a:cubicBezTo>
                      <a:pt x="205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62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65"/>
              <p:cNvSpPr/>
              <p:nvPr/>
            </p:nvSpPr>
            <p:spPr>
              <a:xfrm>
                <a:off x="4183407" y="4312269"/>
                <a:ext cx="16471" cy="74684"/>
              </a:xfrm>
              <a:custGeom>
                <a:rect b="b" l="l" r="r" t="t"/>
                <a:pathLst>
                  <a:path extrusionOk="0" h="1120" w="247">
                    <a:moveTo>
                      <a:pt x="137" y="0"/>
                    </a:moveTo>
                    <a:cubicBezTo>
                      <a:pt x="133" y="0"/>
                      <a:pt x="128" y="1"/>
                      <a:pt x="124" y="1"/>
                    </a:cubicBezTo>
                    <a:cubicBezTo>
                      <a:pt x="52" y="1"/>
                      <a:pt x="1" y="53"/>
                      <a:pt x="1" y="124"/>
                    </a:cubicBezTo>
                    <a:lnTo>
                      <a:pt x="1" y="996"/>
                    </a:lnTo>
                    <a:cubicBezTo>
                      <a:pt x="1" y="1067"/>
                      <a:pt x="52" y="1119"/>
                      <a:pt x="124" y="1119"/>
                    </a:cubicBezTo>
                    <a:cubicBezTo>
                      <a:pt x="129" y="1120"/>
                      <a:pt x="134" y="1120"/>
                      <a:pt x="139" y="1120"/>
                    </a:cubicBezTo>
                    <a:cubicBezTo>
                      <a:pt x="195" y="1120"/>
                      <a:pt x="247" y="1072"/>
                      <a:pt x="247" y="1006"/>
                    </a:cubicBezTo>
                    <a:lnTo>
                      <a:pt x="247" y="124"/>
                    </a:lnTo>
                    <a:cubicBezTo>
                      <a:pt x="247" y="58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65"/>
              <p:cNvSpPr/>
              <p:nvPr/>
            </p:nvSpPr>
            <p:spPr>
              <a:xfrm>
                <a:off x="4218283" y="4315069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0" y="62"/>
                      <a:pt x="0" y="134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34"/>
                    </a:lnTo>
                    <a:cubicBezTo>
                      <a:pt x="247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65"/>
              <p:cNvSpPr/>
              <p:nvPr/>
            </p:nvSpPr>
            <p:spPr>
              <a:xfrm>
                <a:off x="4251092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65"/>
              <p:cNvSpPr/>
              <p:nvPr/>
            </p:nvSpPr>
            <p:spPr>
              <a:xfrm>
                <a:off x="4289368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65"/>
              <p:cNvSpPr/>
              <p:nvPr/>
            </p:nvSpPr>
            <p:spPr>
              <a:xfrm>
                <a:off x="4321510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3" y="1128"/>
                    </a:cubicBezTo>
                    <a:cubicBezTo>
                      <a:pt x="185" y="1118"/>
                      <a:pt x="236" y="1066"/>
                      <a:pt x="246" y="100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65"/>
              <p:cNvSpPr/>
              <p:nvPr/>
            </p:nvSpPr>
            <p:spPr>
              <a:xfrm>
                <a:off x="4356386" y="4317803"/>
                <a:ext cx="15804" cy="75218"/>
              </a:xfrm>
              <a:custGeom>
                <a:rect b="b" l="l" r="r" t="t"/>
                <a:pathLst>
                  <a:path extrusionOk="0" h="1128" w="237">
                    <a:moveTo>
                      <a:pt x="11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1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65"/>
              <p:cNvSpPr/>
              <p:nvPr/>
            </p:nvSpPr>
            <p:spPr>
              <a:xfrm>
                <a:off x="4555305" y="4291797"/>
                <a:ext cx="15804" cy="70483"/>
              </a:xfrm>
              <a:custGeom>
                <a:rect b="b" l="l" r="r" t="t"/>
                <a:pathLst>
                  <a:path extrusionOk="0" h="1057" w="23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0" y="995"/>
                      <a:pt x="52" y="1057"/>
                      <a:pt x="123" y="1057"/>
                    </a:cubicBezTo>
                    <a:cubicBezTo>
                      <a:pt x="185" y="1057"/>
                      <a:pt x="236" y="995"/>
                      <a:pt x="236" y="934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65"/>
              <p:cNvSpPr/>
              <p:nvPr/>
            </p:nvSpPr>
            <p:spPr>
              <a:xfrm>
                <a:off x="4523830" y="4300732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53"/>
                    </a:lnTo>
                    <a:cubicBezTo>
                      <a:pt x="11" y="1015"/>
                      <a:pt x="62" y="1066"/>
                      <a:pt x="124" y="1066"/>
                    </a:cubicBezTo>
                    <a:cubicBezTo>
                      <a:pt x="196" y="106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65"/>
              <p:cNvSpPr/>
              <p:nvPr/>
            </p:nvSpPr>
            <p:spPr>
              <a:xfrm>
                <a:off x="4495823" y="4306867"/>
                <a:ext cx="17138" cy="74551"/>
              </a:xfrm>
              <a:custGeom>
                <a:rect b="b" l="l" r="r" t="t"/>
                <a:pathLst>
                  <a:path extrusionOk="0" h="1118" w="257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1" y="1056"/>
                      <a:pt x="62" y="1118"/>
                      <a:pt x="134" y="1118"/>
                    </a:cubicBezTo>
                    <a:cubicBezTo>
                      <a:pt x="206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65"/>
              <p:cNvSpPr/>
              <p:nvPr/>
            </p:nvSpPr>
            <p:spPr>
              <a:xfrm>
                <a:off x="4463681" y="4312335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4" y="0"/>
                    </a:moveTo>
                    <a:cubicBezTo>
                      <a:pt x="52" y="0"/>
                      <a:pt x="1" y="52"/>
                      <a:pt x="1" y="113"/>
                    </a:cubicBezTo>
                    <a:lnTo>
                      <a:pt x="1" y="995"/>
                    </a:lnTo>
                    <a:cubicBezTo>
                      <a:pt x="1" y="1066"/>
                      <a:pt x="52" y="1118"/>
                      <a:pt x="124" y="1118"/>
                    </a:cubicBezTo>
                    <a:cubicBezTo>
                      <a:pt x="185" y="1118"/>
                      <a:pt x="237" y="1066"/>
                      <a:pt x="237" y="995"/>
                    </a:cubicBezTo>
                    <a:lnTo>
                      <a:pt x="237" y="113"/>
                    </a:lnTo>
                    <a:cubicBezTo>
                      <a:pt x="23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65"/>
              <p:cNvSpPr/>
              <p:nvPr/>
            </p:nvSpPr>
            <p:spPr>
              <a:xfrm>
                <a:off x="4428138" y="4315069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62" y="0"/>
                      <a:pt x="1" y="62"/>
                      <a:pt x="11" y="123"/>
                    </a:cubicBezTo>
                    <a:lnTo>
                      <a:pt x="1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65"/>
              <p:cNvSpPr/>
              <p:nvPr/>
            </p:nvSpPr>
            <p:spPr>
              <a:xfrm>
                <a:off x="4395330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1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65"/>
              <p:cNvSpPr/>
              <p:nvPr/>
            </p:nvSpPr>
            <p:spPr>
              <a:xfrm>
                <a:off x="4019364" y="4008126"/>
                <a:ext cx="605033" cy="256394"/>
              </a:xfrm>
              <a:custGeom>
                <a:rect b="b" l="l" r="r" t="t"/>
                <a:pathLst>
                  <a:path extrusionOk="0" h="3845" w="9073">
                    <a:moveTo>
                      <a:pt x="4542" y="0"/>
                    </a:moveTo>
                    <a:cubicBezTo>
                      <a:pt x="2092" y="0"/>
                      <a:pt x="103" y="523"/>
                      <a:pt x="11" y="1169"/>
                    </a:cubicBezTo>
                    <a:lnTo>
                      <a:pt x="11" y="1220"/>
                    </a:lnTo>
                    <a:lnTo>
                      <a:pt x="0" y="1210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5"/>
                    </a:lnTo>
                    <a:cubicBezTo>
                      <a:pt x="41" y="3312"/>
                      <a:pt x="2061" y="3845"/>
                      <a:pt x="4542" y="3845"/>
                    </a:cubicBezTo>
                    <a:cubicBezTo>
                      <a:pt x="6992" y="3845"/>
                      <a:pt x="8981" y="3322"/>
                      <a:pt x="9073" y="2676"/>
                    </a:cubicBezTo>
                    <a:lnTo>
                      <a:pt x="9073" y="2666"/>
                    </a:lnTo>
                    <a:cubicBezTo>
                      <a:pt x="9073" y="2656"/>
                      <a:pt x="9073" y="2635"/>
                      <a:pt x="9073" y="2625"/>
                    </a:cubicBezTo>
                    <a:lnTo>
                      <a:pt x="9073" y="2594"/>
                    </a:lnTo>
                    <a:lnTo>
                      <a:pt x="9073" y="1220"/>
                    </a:lnTo>
                    <a:lnTo>
                      <a:pt x="9073" y="1169"/>
                    </a:lnTo>
                    <a:cubicBezTo>
                      <a:pt x="8970" y="513"/>
                      <a:pt x="6982" y="0"/>
                      <a:pt x="45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65"/>
              <p:cNvSpPr/>
              <p:nvPr/>
            </p:nvSpPr>
            <p:spPr>
              <a:xfrm>
                <a:off x="4020031" y="4090146"/>
                <a:ext cx="604366" cy="174375"/>
              </a:xfrm>
              <a:custGeom>
                <a:rect b="b" l="l" r="r" t="t"/>
                <a:pathLst>
                  <a:path extrusionOk="0" h="2615" w="9063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5"/>
                    </a:lnTo>
                    <a:cubicBezTo>
                      <a:pt x="42" y="2082"/>
                      <a:pt x="2051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405"/>
                      <a:pt x="9063" y="1395"/>
                    </a:cubicBezTo>
                    <a:lnTo>
                      <a:pt x="9063" y="1364"/>
                    </a:lnTo>
                    <a:lnTo>
                      <a:pt x="9063" y="2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65"/>
              <p:cNvSpPr/>
              <p:nvPr/>
            </p:nvSpPr>
            <p:spPr>
              <a:xfrm>
                <a:off x="4020031" y="4086078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65"/>
              <p:cNvSpPr/>
              <p:nvPr/>
            </p:nvSpPr>
            <p:spPr>
              <a:xfrm>
                <a:off x="4102052" y="4032065"/>
                <a:ext cx="440321" cy="110760"/>
              </a:xfrm>
              <a:custGeom>
                <a:rect b="b" l="l" r="r" t="t"/>
                <a:pathLst>
                  <a:path extrusionOk="0" h="1661" w="6603">
                    <a:moveTo>
                      <a:pt x="330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69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65"/>
              <p:cNvSpPr/>
              <p:nvPr/>
            </p:nvSpPr>
            <p:spPr>
              <a:xfrm>
                <a:off x="4029633" y="4129089"/>
                <a:ext cx="16471" cy="66416"/>
              </a:xfrm>
              <a:custGeom>
                <a:rect b="b" l="l" r="r" t="t"/>
                <a:pathLst>
                  <a:path extrusionOk="0" h="996" w="247">
                    <a:moveTo>
                      <a:pt x="123" y="1"/>
                    </a:moveTo>
                    <a:cubicBezTo>
                      <a:pt x="62" y="1"/>
                      <a:pt x="10" y="52"/>
                      <a:pt x="0" y="124"/>
                    </a:cubicBezTo>
                    <a:lnTo>
                      <a:pt x="0" y="872"/>
                    </a:lnTo>
                    <a:cubicBezTo>
                      <a:pt x="10" y="944"/>
                      <a:pt x="62" y="995"/>
                      <a:pt x="123" y="995"/>
                    </a:cubicBezTo>
                    <a:cubicBezTo>
                      <a:pt x="195" y="995"/>
                      <a:pt x="246" y="944"/>
                      <a:pt x="246" y="872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65"/>
              <p:cNvSpPr/>
              <p:nvPr/>
            </p:nvSpPr>
            <p:spPr>
              <a:xfrm>
                <a:off x="4054240" y="4142693"/>
                <a:ext cx="17138" cy="71350"/>
              </a:xfrm>
              <a:custGeom>
                <a:rect b="b" l="l" r="r" t="t"/>
                <a:pathLst>
                  <a:path extrusionOk="0" h="1070" w="257">
                    <a:moveTo>
                      <a:pt x="118" y="1"/>
                    </a:moveTo>
                    <a:cubicBezTo>
                      <a:pt x="53" y="1"/>
                      <a:pt x="1" y="58"/>
                      <a:pt x="10" y="125"/>
                    </a:cubicBezTo>
                    <a:lnTo>
                      <a:pt x="10" y="945"/>
                    </a:lnTo>
                    <a:cubicBezTo>
                      <a:pt x="1" y="1012"/>
                      <a:pt x="53" y="1069"/>
                      <a:pt x="118" y="1069"/>
                    </a:cubicBezTo>
                    <a:cubicBezTo>
                      <a:pt x="123" y="1069"/>
                      <a:pt x="128" y="1069"/>
                      <a:pt x="133" y="1068"/>
                    </a:cubicBezTo>
                    <a:cubicBezTo>
                      <a:pt x="205" y="1068"/>
                      <a:pt x="256" y="1017"/>
                      <a:pt x="256" y="945"/>
                    </a:cubicBezTo>
                    <a:lnTo>
                      <a:pt x="256" y="125"/>
                    </a:lnTo>
                    <a:cubicBezTo>
                      <a:pt x="256" y="53"/>
                      <a:pt x="195" y="2"/>
                      <a:pt x="133" y="2"/>
                    </a:cubicBezTo>
                    <a:cubicBezTo>
                      <a:pt x="128" y="1"/>
                      <a:pt x="123" y="1"/>
                      <a:pt x="11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65"/>
              <p:cNvSpPr/>
              <p:nvPr/>
            </p:nvSpPr>
            <p:spPr>
              <a:xfrm>
                <a:off x="4082914" y="4152362"/>
                <a:ext cx="17138" cy="73217"/>
              </a:xfrm>
              <a:custGeom>
                <a:rect b="b" l="l" r="r" t="t"/>
                <a:pathLst>
                  <a:path extrusionOk="0" h="1098" w="257">
                    <a:moveTo>
                      <a:pt x="124" y="0"/>
                    </a:moveTo>
                    <a:cubicBezTo>
                      <a:pt x="62" y="0"/>
                      <a:pt x="1" y="62"/>
                      <a:pt x="11" y="134"/>
                    </a:cubicBezTo>
                    <a:lnTo>
                      <a:pt x="11" y="974"/>
                    </a:lnTo>
                    <a:cubicBezTo>
                      <a:pt x="1" y="1036"/>
                      <a:pt x="62" y="1097"/>
                      <a:pt x="124" y="1097"/>
                    </a:cubicBezTo>
                    <a:cubicBezTo>
                      <a:pt x="195" y="1097"/>
                      <a:pt x="257" y="1036"/>
                      <a:pt x="247" y="974"/>
                    </a:cubicBezTo>
                    <a:lnTo>
                      <a:pt x="247" y="134"/>
                    </a:lnTo>
                    <a:cubicBezTo>
                      <a:pt x="25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65"/>
              <p:cNvSpPr/>
              <p:nvPr/>
            </p:nvSpPr>
            <p:spPr>
              <a:xfrm>
                <a:off x="4115056" y="4161897"/>
                <a:ext cx="15804" cy="71217"/>
              </a:xfrm>
              <a:custGeom>
                <a:rect b="b" l="l" r="r" t="t"/>
                <a:pathLst>
                  <a:path extrusionOk="0" h="1068" w="237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85" y="1067"/>
                      <a:pt x="236" y="1016"/>
                      <a:pt x="236" y="944"/>
                    </a:cubicBezTo>
                    <a:lnTo>
                      <a:pt x="236" y="11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65"/>
              <p:cNvSpPr/>
              <p:nvPr/>
            </p:nvSpPr>
            <p:spPr>
              <a:xfrm>
                <a:off x="4141729" y="4168766"/>
                <a:ext cx="17138" cy="73884"/>
              </a:xfrm>
              <a:custGeom>
                <a:rect b="b" l="l" r="r" t="t"/>
                <a:pathLst>
                  <a:path extrusionOk="0" h="1108" w="257">
                    <a:moveTo>
                      <a:pt x="134" y="0"/>
                    </a:moveTo>
                    <a:cubicBezTo>
                      <a:pt x="62" y="0"/>
                      <a:pt x="0" y="52"/>
                      <a:pt x="0" y="124"/>
                    </a:cubicBezTo>
                    <a:lnTo>
                      <a:pt x="0" y="985"/>
                    </a:lnTo>
                    <a:cubicBezTo>
                      <a:pt x="0" y="1056"/>
                      <a:pt x="62" y="1108"/>
                      <a:pt x="134" y="1108"/>
                    </a:cubicBezTo>
                    <a:cubicBezTo>
                      <a:pt x="195" y="1108"/>
                      <a:pt x="257" y="1046"/>
                      <a:pt x="246" y="985"/>
                    </a:cubicBezTo>
                    <a:lnTo>
                      <a:pt x="246" y="124"/>
                    </a:lnTo>
                    <a:cubicBezTo>
                      <a:pt x="246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65"/>
              <p:cNvSpPr/>
              <p:nvPr/>
            </p:nvSpPr>
            <p:spPr>
              <a:xfrm>
                <a:off x="4174538" y="4172900"/>
                <a:ext cx="17138" cy="75218"/>
              </a:xfrm>
              <a:custGeom>
                <a:rect b="b" l="l" r="r" t="t"/>
                <a:pathLst>
                  <a:path extrusionOk="0" h="1128" w="257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76"/>
                      <a:pt x="257" y="1005"/>
                    </a:cubicBezTo>
                    <a:lnTo>
                      <a:pt x="257" y="123"/>
                    </a:lnTo>
                    <a:cubicBezTo>
                      <a:pt x="257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65"/>
              <p:cNvSpPr/>
              <p:nvPr/>
            </p:nvSpPr>
            <p:spPr>
              <a:xfrm>
                <a:off x="4210081" y="4176968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18"/>
                    </a:cubicBezTo>
                    <a:cubicBezTo>
                      <a:pt x="185" y="1118"/>
                      <a:pt x="246" y="1056"/>
                      <a:pt x="246" y="995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65"/>
              <p:cNvSpPr/>
              <p:nvPr/>
            </p:nvSpPr>
            <p:spPr>
              <a:xfrm>
                <a:off x="4242289" y="4178902"/>
                <a:ext cx="17071" cy="75351"/>
              </a:xfrm>
              <a:custGeom>
                <a:rect b="b" l="l" r="r" t="t"/>
                <a:pathLst>
                  <a:path extrusionOk="0" h="1130" w="256">
                    <a:moveTo>
                      <a:pt x="114" y="1"/>
                    </a:moveTo>
                    <a:cubicBezTo>
                      <a:pt x="51" y="1"/>
                      <a:pt x="0" y="49"/>
                      <a:pt x="10" y="115"/>
                    </a:cubicBezTo>
                    <a:lnTo>
                      <a:pt x="10" y="997"/>
                    </a:lnTo>
                    <a:cubicBezTo>
                      <a:pt x="10" y="1068"/>
                      <a:pt x="61" y="1130"/>
                      <a:pt x="133" y="1130"/>
                    </a:cubicBezTo>
                    <a:cubicBezTo>
                      <a:pt x="204" y="1120"/>
                      <a:pt x="256" y="1068"/>
                      <a:pt x="256" y="997"/>
                    </a:cubicBezTo>
                    <a:lnTo>
                      <a:pt x="256" y="115"/>
                    </a:lnTo>
                    <a:cubicBezTo>
                      <a:pt x="256" y="54"/>
                      <a:pt x="194" y="2"/>
                      <a:pt x="133" y="2"/>
                    </a:cubicBezTo>
                    <a:cubicBezTo>
                      <a:pt x="126" y="1"/>
                      <a:pt x="120" y="1"/>
                      <a:pt x="11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65"/>
              <p:cNvSpPr/>
              <p:nvPr/>
            </p:nvSpPr>
            <p:spPr>
              <a:xfrm>
                <a:off x="4281166" y="4178968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08" y="0"/>
                    </a:moveTo>
                    <a:cubicBezTo>
                      <a:pt x="45" y="0"/>
                      <a:pt x="1" y="57"/>
                      <a:pt x="1" y="114"/>
                    </a:cubicBezTo>
                    <a:lnTo>
                      <a:pt x="1" y="996"/>
                    </a:lnTo>
                    <a:cubicBezTo>
                      <a:pt x="1" y="1067"/>
                      <a:pt x="52" y="1129"/>
                      <a:pt x="124" y="1129"/>
                    </a:cubicBezTo>
                    <a:cubicBezTo>
                      <a:pt x="195" y="1119"/>
                      <a:pt x="247" y="1067"/>
                      <a:pt x="247" y="996"/>
                    </a:cubicBezTo>
                    <a:lnTo>
                      <a:pt x="247" y="114"/>
                    </a:lnTo>
                    <a:cubicBezTo>
                      <a:pt x="247" y="53"/>
                      <a:pt x="185" y="1"/>
                      <a:pt x="124" y="1"/>
                    </a:cubicBezTo>
                    <a:cubicBezTo>
                      <a:pt x="118" y="1"/>
                      <a:pt x="113" y="0"/>
                      <a:pt x="10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65"/>
              <p:cNvSpPr/>
              <p:nvPr/>
            </p:nvSpPr>
            <p:spPr>
              <a:xfrm>
                <a:off x="4312641" y="4178968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39" y="0"/>
                    </a:moveTo>
                    <a:cubicBezTo>
                      <a:pt x="134" y="0"/>
                      <a:pt x="129" y="1"/>
                      <a:pt x="123" y="1"/>
                    </a:cubicBezTo>
                    <a:cubicBezTo>
                      <a:pt x="62" y="1"/>
                      <a:pt x="0" y="53"/>
                      <a:pt x="0" y="114"/>
                    </a:cubicBezTo>
                    <a:lnTo>
                      <a:pt x="0" y="996"/>
                    </a:lnTo>
                    <a:cubicBezTo>
                      <a:pt x="0" y="1067"/>
                      <a:pt x="62" y="1119"/>
                      <a:pt x="123" y="1129"/>
                    </a:cubicBezTo>
                    <a:cubicBezTo>
                      <a:pt x="195" y="1129"/>
                      <a:pt x="256" y="1067"/>
                      <a:pt x="256" y="996"/>
                    </a:cubicBezTo>
                    <a:lnTo>
                      <a:pt x="256" y="114"/>
                    </a:lnTo>
                    <a:cubicBezTo>
                      <a:pt x="247" y="57"/>
                      <a:pt x="202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65"/>
              <p:cNvSpPr/>
              <p:nvPr/>
            </p:nvSpPr>
            <p:spPr>
              <a:xfrm>
                <a:off x="4347517" y="4179035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2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65"/>
              <p:cNvSpPr/>
              <p:nvPr/>
            </p:nvSpPr>
            <p:spPr>
              <a:xfrm>
                <a:off x="4574444" y="4142759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95" y="1067"/>
                      <a:pt x="247" y="1016"/>
                      <a:pt x="247" y="944"/>
                    </a:cubicBezTo>
                    <a:lnTo>
                      <a:pt x="247" y="114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65"/>
              <p:cNvSpPr/>
              <p:nvPr/>
            </p:nvSpPr>
            <p:spPr>
              <a:xfrm>
                <a:off x="4546436" y="4153029"/>
                <a:ext cx="16471" cy="70483"/>
              </a:xfrm>
              <a:custGeom>
                <a:rect b="b" l="l" r="r" t="t"/>
                <a:pathLst>
                  <a:path extrusionOk="0" h="1057" w="247">
                    <a:moveTo>
                      <a:pt x="123" y="1"/>
                    </a:moveTo>
                    <a:cubicBezTo>
                      <a:pt x="51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10" y="995"/>
                      <a:pt x="62" y="1046"/>
                      <a:pt x="123" y="1057"/>
                    </a:cubicBezTo>
                    <a:cubicBezTo>
                      <a:pt x="185" y="1057"/>
                      <a:pt x="246" y="995"/>
                      <a:pt x="246" y="934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65"/>
              <p:cNvSpPr/>
              <p:nvPr/>
            </p:nvSpPr>
            <p:spPr>
              <a:xfrm>
                <a:off x="4514961" y="4161231"/>
                <a:ext cx="17138" cy="71884"/>
              </a:xfrm>
              <a:custGeom>
                <a:rect b="b" l="l" r="r" t="t"/>
                <a:pathLst>
                  <a:path extrusionOk="0" h="1078" w="257">
                    <a:moveTo>
                      <a:pt x="134" y="1"/>
                    </a:moveTo>
                    <a:cubicBezTo>
                      <a:pt x="6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54"/>
                    </a:cubicBezTo>
                    <a:lnTo>
                      <a:pt x="247" y="124"/>
                    </a:lnTo>
                    <a:cubicBezTo>
                      <a:pt x="257" y="6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65"/>
              <p:cNvSpPr/>
              <p:nvPr/>
            </p:nvSpPr>
            <p:spPr>
              <a:xfrm>
                <a:off x="4487621" y="4168766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4" y="0"/>
                    </a:moveTo>
                    <a:cubicBezTo>
                      <a:pt x="52" y="0"/>
                      <a:pt x="1" y="52"/>
                      <a:pt x="1" y="124"/>
                    </a:cubicBezTo>
                    <a:lnTo>
                      <a:pt x="1" y="985"/>
                    </a:lnTo>
                    <a:cubicBezTo>
                      <a:pt x="1" y="1046"/>
                      <a:pt x="52" y="1108"/>
                      <a:pt x="124" y="1108"/>
                    </a:cubicBezTo>
                    <a:cubicBezTo>
                      <a:pt x="185" y="1108"/>
                      <a:pt x="247" y="1056"/>
                      <a:pt x="247" y="985"/>
                    </a:cubicBezTo>
                    <a:lnTo>
                      <a:pt x="247" y="124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65"/>
              <p:cNvSpPr/>
              <p:nvPr/>
            </p:nvSpPr>
            <p:spPr>
              <a:xfrm>
                <a:off x="4454812" y="4172900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4" y="1128"/>
                    </a:cubicBezTo>
                    <a:cubicBezTo>
                      <a:pt x="18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65"/>
              <p:cNvSpPr/>
              <p:nvPr/>
            </p:nvSpPr>
            <p:spPr>
              <a:xfrm>
                <a:off x="4419936" y="4176968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6"/>
                      <a:pt x="52" y="1118"/>
                      <a:pt x="124" y="1118"/>
                    </a:cubicBezTo>
                    <a:cubicBezTo>
                      <a:pt x="185" y="1118"/>
                      <a:pt x="236" y="1056"/>
                      <a:pt x="236" y="99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65"/>
              <p:cNvSpPr/>
              <p:nvPr/>
            </p:nvSpPr>
            <p:spPr>
              <a:xfrm>
                <a:off x="4387127" y="4178368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47" y="1076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65"/>
              <p:cNvSpPr/>
              <p:nvPr/>
            </p:nvSpPr>
            <p:spPr>
              <a:xfrm>
                <a:off x="4169070" y="4059338"/>
                <a:ext cx="309752" cy="51412"/>
              </a:xfrm>
              <a:custGeom>
                <a:rect b="b" l="l" r="r" t="t"/>
                <a:pathLst>
                  <a:path extrusionOk="0" h="771" w="4645">
                    <a:moveTo>
                      <a:pt x="3352" y="113"/>
                    </a:moveTo>
                    <a:cubicBezTo>
                      <a:pt x="3369" y="113"/>
                      <a:pt x="3387" y="113"/>
                      <a:pt x="3404" y="114"/>
                    </a:cubicBezTo>
                    <a:cubicBezTo>
                      <a:pt x="3660" y="114"/>
                      <a:pt x="3855" y="155"/>
                      <a:pt x="3927" y="237"/>
                    </a:cubicBezTo>
                    <a:lnTo>
                      <a:pt x="2809" y="258"/>
                    </a:lnTo>
                    <a:cubicBezTo>
                      <a:pt x="2978" y="164"/>
                      <a:pt x="3165" y="113"/>
                      <a:pt x="3352" y="113"/>
                    </a:cubicBezTo>
                    <a:close/>
                    <a:moveTo>
                      <a:pt x="3957" y="26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57" y="360"/>
                      <a:pt x="3947" y="381"/>
                    </a:cubicBezTo>
                    <a:lnTo>
                      <a:pt x="2553" y="422"/>
                    </a:lnTo>
                    <a:cubicBezTo>
                      <a:pt x="2625" y="381"/>
                      <a:pt x="2686" y="340"/>
                      <a:pt x="2738" y="299"/>
                    </a:cubicBezTo>
                    <a:lnTo>
                      <a:pt x="3957" y="268"/>
                    </a:lnTo>
                    <a:close/>
                    <a:moveTo>
                      <a:pt x="2174" y="319"/>
                    </a:moveTo>
                    <a:lnTo>
                      <a:pt x="2163" y="329"/>
                    </a:lnTo>
                    <a:cubicBezTo>
                      <a:pt x="2102" y="360"/>
                      <a:pt x="2040" y="401"/>
                      <a:pt x="1979" y="432"/>
                    </a:cubicBezTo>
                    <a:lnTo>
                      <a:pt x="667" y="463"/>
                    </a:lnTo>
                    <a:cubicBezTo>
                      <a:pt x="656" y="452"/>
                      <a:pt x="656" y="432"/>
                      <a:pt x="656" y="411"/>
                    </a:cubicBezTo>
                    <a:cubicBezTo>
                      <a:pt x="656" y="391"/>
                      <a:pt x="656" y="370"/>
                      <a:pt x="667" y="350"/>
                    </a:cubicBezTo>
                    <a:lnTo>
                      <a:pt x="2174" y="319"/>
                    </a:lnTo>
                    <a:close/>
                    <a:moveTo>
                      <a:pt x="1917" y="463"/>
                    </a:moveTo>
                    <a:lnTo>
                      <a:pt x="1917" y="463"/>
                    </a:lnTo>
                    <a:cubicBezTo>
                      <a:pt x="1723" y="565"/>
                      <a:pt x="1507" y="616"/>
                      <a:pt x="1292" y="616"/>
                    </a:cubicBezTo>
                    <a:cubicBezTo>
                      <a:pt x="1269" y="617"/>
                      <a:pt x="1246" y="617"/>
                      <a:pt x="1224" y="617"/>
                    </a:cubicBezTo>
                    <a:cubicBezTo>
                      <a:pt x="946" y="617"/>
                      <a:pt x="773" y="560"/>
                      <a:pt x="697" y="493"/>
                    </a:cubicBezTo>
                    <a:lnTo>
                      <a:pt x="1917" y="463"/>
                    </a:lnTo>
                    <a:close/>
                    <a:moveTo>
                      <a:pt x="3182" y="1"/>
                    </a:moveTo>
                    <a:cubicBezTo>
                      <a:pt x="2849" y="1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4"/>
                      <a:pt x="1733" y="63"/>
                    </a:cubicBezTo>
                    <a:lnTo>
                      <a:pt x="1733" y="32"/>
                    </a:lnTo>
                    <a:cubicBezTo>
                      <a:pt x="1067" y="53"/>
                      <a:pt x="790" y="53"/>
                      <a:pt x="595" y="53"/>
                    </a:cubicBezTo>
                    <a:lnTo>
                      <a:pt x="595" y="94"/>
                    </a:lnTo>
                    <a:cubicBezTo>
                      <a:pt x="728" y="94"/>
                      <a:pt x="800" y="104"/>
                      <a:pt x="800" y="124"/>
                    </a:cubicBezTo>
                    <a:cubicBezTo>
                      <a:pt x="800" y="135"/>
                      <a:pt x="790" y="155"/>
                      <a:pt x="738" y="186"/>
                    </a:cubicBezTo>
                    <a:cubicBezTo>
                      <a:pt x="677" y="217"/>
                      <a:pt x="626" y="258"/>
                      <a:pt x="585" y="319"/>
                    </a:cubicBezTo>
                    <a:lnTo>
                      <a:pt x="0" y="340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1"/>
                      <a:pt x="564" y="401"/>
                      <a:pt x="564" y="422"/>
                    </a:cubicBezTo>
                    <a:lnTo>
                      <a:pt x="564" y="463"/>
                    </a:lnTo>
                    <a:lnTo>
                      <a:pt x="0" y="483"/>
                    </a:lnTo>
                    <a:lnTo>
                      <a:pt x="0" y="514"/>
                    </a:lnTo>
                    <a:lnTo>
                      <a:pt x="574" y="504"/>
                    </a:lnTo>
                    <a:cubicBezTo>
                      <a:pt x="643" y="651"/>
                      <a:pt x="930" y="771"/>
                      <a:pt x="1416" y="771"/>
                    </a:cubicBezTo>
                    <a:cubicBezTo>
                      <a:pt x="1436" y="771"/>
                      <a:pt x="1456" y="771"/>
                      <a:pt x="1477" y="770"/>
                    </a:cubicBezTo>
                    <a:cubicBezTo>
                      <a:pt x="1835" y="770"/>
                      <a:pt x="2194" y="657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3" y="545"/>
                      <a:pt x="3424" y="606"/>
                      <a:pt x="3066" y="627"/>
                    </a:cubicBezTo>
                    <a:lnTo>
                      <a:pt x="3066" y="668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6"/>
                      <a:pt x="3824" y="575"/>
                    </a:cubicBezTo>
                    <a:cubicBezTo>
                      <a:pt x="3824" y="565"/>
                      <a:pt x="3845" y="545"/>
                      <a:pt x="3896" y="514"/>
                    </a:cubicBezTo>
                    <a:cubicBezTo>
                      <a:pt x="3937" y="493"/>
                      <a:pt x="3988" y="463"/>
                      <a:pt x="4019" y="422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1"/>
                    </a:lnTo>
                    <a:cubicBezTo>
                      <a:pt x="4060" y="360"/>
                      <a:pt x="4060" y="329"/>
                      <a:pt x="4060" y="299"/>
                    </a:cubicBezTo>
                    <a:lnTo>
                      <a:pt x="4060" y="278"/>
                    </a:lnTo>
                    <a:lnTo>
                      <a:pt x="4644" y="268"/>
                    </a:lnTo>
                    <a:lnTo>
                      <a:pt x="4644" y="227"/>
                    </a:lnTo>
                    <a:lnTo>
                      <a:pt x="4050" y="247"/>
                    </a:lnTo>
                    <a:cubicBezTo>
                      <a:pt x="4001" y="110"/>
                      <a:pt x="3754" y="1"/>
                      <a:pt x="3292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65"/>
              <p:cNvSpPr/>
              <p:nvPr/>
            </p:nvSpPr>
            <p:spPr>
              <a:xfrm>
                <a:off x="1980158" y="4088079"/>
                <a:ext cx="605033" cy="256461"/>
              </a:xfrm>
              <a:custGeom>
                <a:rect b="b" l="l" r="r" t="t"/>
                <a:pathLst>
                  <a:path extrusionOk="0" h="3846" w="9073">
                    <a:moveTo>
                      <a:pt x="4531" y="1"/>
                    </a:moveTo>
                    <a:cubicBezTo>
                      <a:pt x="2091" y="1"/>
                      <a:pt x="103" y="513"/>
                      <a:pt x="0" y="1169"/>
                    </a:cubicBezTo>
                    <a:lnTo>
                      <a:pt x="0" y="1210"/>
                    </a:lnTo>
                    <a:lnTo>
                      <a:pt x="0" y="2646"/>
                    </a:lnTo>
                    <a:cubicBezTo>
                      <a:pt x="41" y="3312"/>
                      <a:pt x="2061" y="3845"/>
                      <a:pt x="4531" y="3845"/>
                    </a:cubicBezTo>
                    <a:cubicBezTo>
                      <a:pt x="6992" y="3845"/>
                      <a:pt x="8980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65"/>
              <p:cNvSpPr/>
              <p:nvPr/>
            </p:nvSpPr>
            <p:spPr>
              <a:xfrm>
                <a:off x="1980158" y="4170100"/>
                <a:ext cx="605033" cy="174441"/>
              </a:xfrm>
              <a:custGeom>
                <a:rect b="b" l="l" r="r" t="t"/>
                <a:pathLst>
                  <a:path extrusionOk="0" h="2616" w="9073">
                    <a:moveTo>
                      <a:pt x="0" y="1"/>
                    </a:moveTo>
                    <a:lnTo>
                      <a:pt x="0" y="1416"/>
                    </a:lnTo>
                    <a:cubicBezTo>
                      <a:pt x="41" y="2072"/>
                      <a:pt x="2061" y="2615"/>
                      <a:pt x="4542" y="2615"/>
                    </a:cubicBezTo>
                    <a:cubicBezTo>
                      <a:pt x="6992" y="2615"/>
                      <a:pt x="8980" y="2092"/>
                      <a:pt x="9073" y="1436"/>
                    </a:cubicBezTo>
                    <a:lnTo>
                      <a:pt x="9073" y="1426"/>
                    </a:lnTo>
                    <a:cubicBezTo>
                      <a:pt x="9073" y="1416"/>
                      <a:pt x="9073" y="1405"/>
                      <a:pt x="9073" y="1395"/>
                    </a:cubicBez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0" y="678"/>
                      <a:pt x="6992" y="1200"/>
                      <a:pt x="4542" y="1200"/>
                    </a:cubicBezTo>
                    <a:cubicBezTo>
                      <a:pt x="2061" y="1200"/>
                      <a:pt x="41" y="66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65"/>
              <p:cNvSpPr/>
              <p:nvPr/>
            </p:nvSpPr>
            <p:spPr>
              <a:xfrm>
                <a:off x="2585118" y="4166032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41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65"/>
              <p:cNvSpPr/>
              <p:nvPr/>
            </p:nvSpPr>
            <p:spPr>
              <a:xfrm>
                <a:off x="1980158" y="4166032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65"/>
              <p:cNvSpPr/>
              <p:nvPr/>
            </p:nvSpPr>
            <p:spPr>
              <a:xfrm>
                <a:off x="2062847" y="4111351"/>
                <a:ext cx="440321" cy="111493"/>
              </a:xfrm>
              <a:custGeom>
                <a:rect b="b" l="l" r="r" t="t"/>
                <a:pathLst>
                  <a:path extrusionOk="0" h="1672" w="6603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6" y="1671"/>
                      <a:pt x="6602" y="1292"/>
                      <a:pt x="6602" y="841"/>
                    </a:cubicBezTo>
                    <a:cubicBezTo>
                      <a:pt x="6602" y="380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65"/>
              <p:cNvSpPr/>
              <p:nvPr/>
            </p:nvSpPr>
            <p:spPr>
              <a:xfrm>
                <a:off x="1990361" y="4209109"/>
                <a:ext cx="16471" cy="65682"/>
              </a:xfrm>
              <a:custGeom>
                <a:rect b="b" l="l" r="r" t="t"/>
                <a:pathLst>
                  <a:path extrusionOk="0" h="985" w="247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861"/>
                    </a:lnTo>
                    <a:cubicBezTo>
                      <a:pt x="1" y="923"/>
                      <a:pt x="52" y="984"/>
                      <a:pt x="124" y="984"/>
                    </a:cubicBezTo>
                    <a:cubicBezTo>
                      <a:pt x="185" y="984"/>
                      <a:pt x="237" y="933"/>
                      <a:pt x="247" y="872"/>
                    </a:cubicBezTo>
                    <a:lnTo>
                      <a:pt x="247" y="123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65"/>
              <p:cNvSpPr/>
              <p:nvPr/>
            </p:nvSpPr>
            <p:spPr>
              <a:xfrm>
                <a:off x="2015701" y="4222779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10" y="52"/>
                      <a:pt x="0" y="123"/>
                    </a:cubicBezTo>
                    <a:lnTo>
                      <a:pt x="0" y="943"/>
                    </a:lnTo>
                    <a:cubicBezTo>
                      <a:pt x="0" y="1015"/>
                      <a:pt x="62" y="1067"/>
                      <a:pt x="123" y="1067"/>
                    </a:cubicBezTo>
                    <a:cubicBezTo>
                      <a:pt x="195" y="1067"/>
                      <a:pt x="246" y="100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65"/>
              <p:cNvSpPr/>
              <p:nvPr/>
            </p:nvSpPr>
            <p:spPr>
              <a:xfrm>
                <a:off x="2043708" y="4233049"/>
                <a:ext cx="16471" cy="71817"/>
              </a:xfrm>
              <a:custGeom>
                <a:rect b="b" l="l" r="r" t="t"/>
                <a:pathLst>
                  <a:path extrusionOk="0" h="1077" w="247">
                    <a:moveTo>
                      <a:pt x="124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25"/>
                      <a:pt x="62" y="1077"/>
                      <a:pt x="124" y="1077"/>
                    </a:cubicBezTo>
                    <a:cubicBezTo>
                      <a:pt x="195" y="1077"/>
                      <a:pt x="247" y="1025"/>
                      <a:pt x="247" y="954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65"/>
              <p:cNvSpPr/>
              <p:nvPr/>
            </p:nvSpPr>
            <p:spPr>
              <a:xfrm>
                <a:off x="2075183" y="4241251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51" y="1066"/>
                      <a:pt x="113" y="1066"/>
                    </a:cubicBezTo>
                    <a:cubicBezTo>
                      <a:pt x="118" y="1067"/>
                      <a:pt x="123" y="1067"/>
                      <a:pt x="129" y="1067"/>
                    </a:cubicBezTo>
                    <a:cubicBezTo>
                      <a:pt x="193" y="1067"/>
                      <a:pt x="246" y="1010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65"/>
              <p:cNvSpPr/>
              <p:nvPr/>
            </p:nvSpPr>
            <p:spPr>
              <a:xfrm>
                <a:off x="2102524" y="4247386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62" y="11"/>
                      <a:pt x="10" y="6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1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65"/>
              <p:cNvSpPr/>
              <p:nvPr/>
            </p:nvSpPr>
            <p:spPr>
              <a:xfrm>
                <a:off x="2135333" y="4252187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1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77"/>
                      <a:pt x="246" y="101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65"/>
              <p:cNvSpPr/>
              <p:nvPr/>
            </p:nvSpPr>
            <p:spPr>
              <a:xfrm>
                <a:off x="2170875" y="4256254"/>
                <a:ext cx="15804" cy="74618"/>
              </a:xfrm>
              <a:custGeom>
                <a:rect b="b" l="l" r="r" t="t"/>
                <a:pathLst>
                  <a:path extrusionOk="0" h="1119" w="237">
                    <a:moveTo>
                      <a:pt x="113" y="1"/>
                    </a:moveTo>
                    <a:cubicBezTo>
                      <a:pt x="52" y="1"/>
                      <a:pt x="0" y="6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13" y="1118"/>
                    </a:cubicBezTo>
                    <a:cubicBezTo>
                      <a:pt x="185" y="1118"/>
                      <a:pt x="236" y="1067"/>
                      <a:pt x="236" y="995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65"/>
              <p:cNvSpPr/>
              <p:nvPr/>
            </p:nvSpPr>
            <p:spPr>
              <a:xfrm>
                <a:off x="2203017" y="4258322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65"/>
              <p:cNvSpPr/>
              <p:nvPr/>
            </p:nvSpPr>
            <p:spPr>
              <a:xfrm>
                <a:off x="2241294" y="4258322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3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3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65"/>
              <p:cNvSpPr/>
              <p:nvPr/>
            </p:nvSpPr>
            <p:spPr>
              <a:xfrm>
                <a:off x="2273369" y="4258322"/>
                <a:ext cx="16538" cy="75285"/>
              </a:xfrm>
              <a:custGeom>
                <a:rect b="b" l="l" r="r" t="t"/>
                <a:pathLst>
                  <a:path extrusionOk="0" h="1129" w="248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52" y="1128"/>
                      <a:pt x="124" y="1128"/>
                    </a:cubicBezTo>
                    <a:cubicBezTo>
                      <a:pt x="186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65"/>
              <p:cNvSpPr/>
              <p:nvPr/>
            </p:nvSpPr>
            <p:spPr>
              <a:xfrm>
                <a:off x="2307578" y="4258322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24" y="0"/>
                    </a:moveTo>
                    <a:cubicBezTo>
                      <a:pt x="62" y="0"/>
                      <a:pt x="1" y="52"/>
                      <a:pt x="11" y="123"/>
                    </a:cubicBezTo>
                    <a:lnTo>
                      <a:pt x="11" y="1005"/>
                    </a:lnTo>
                    <a:cubicBezTo>
                      <a:pt x="11" y="1067"/>
                      <a:pt x="62" y="1128"/>
                      <a:pt x="124" y="112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65"/>
              <p:cNvSpPr/>
              <p:nvPr/>
            </p:nvSpPr>
            <p:spPr>
              <a:xfrm>
                <a:off x="2560512" y="4209109"/>
                <a:ext cx="16471" cy="67749"/>
              </a:xfrm>
              <a:custGeom>
                <a:rect b="b" l="l" r="r" t="t"/>
                <a:pathLst>
                  <a:path extrusionOk="0" h="1016" w="247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902"/>
                    </a:lnTo>
                    <a:cubicBezTo>
                      <a:pt x="1" y="964"/>
                      <a:pt x="52" y="1015"/>
                      <a:pt x="124" y="1015"/>
                    </a:cubicBezTo>
                    <a:cubicBezTo>
                      <a:pt x="185" y="1015"/>
                      <a:pt x="236" y="964"/>
                      <a:pt x="247" y="892"/>
                    </a:cubicBezTo>
                    <a:lnTo>
                      <a:pt x="247" y="123"/>
                    </a:lnTo>
                    <a:cubicBezTo>
                      <a:pt x="236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65"/>
              <p:cNvSpPr/>
              <p:nvPr/>
            </p:nvSpPr>
            <p:spPr>
              <a:xfrm>
                <a:off x="2534571" y="4222779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33" y="0"/>
                    </a:moveTo>
                    <a:cubicBezTo>
                      <a:pt x="62" y="0"/>
                      <a:pt x="10" y="52"/>
                      <a:pt x="10" y="123"/>
                    </a:cubicBezTo>
                    <a:lnTo>
                      <a:pt x="10" y="943"/>
                    </a:lnTo>
                    <a:cubicBezTo>
                      <a:pt x="0" y="1005"/>
                      <a:pt x="62" y="1067"/>
                      <a:pt x="133" y="1067"/>
                    </a:cubicBezTo>
                    <a:cubicBezTo>
                      <a:pt x="195" y="1067"/>
                      <a:pt x="246" y="101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65"/>
              <p:cNvSpPr/>
              <p:nvPr/>
            </p:nvSpPr>
            <p:spPr>
              <a:xfrm>
                <a:off x="2507164" y="4232315"/>
                <a:ext cx="15804" cy="70483"/>
              </a:xfrm>
              <a:custGeom>
                <a:rect b="b" l="l" r="r" t="t"/>
                <a:pathLst>
                  <a:path extrusionOk="0" h="1057" w="237">
                    <a:moveTo>
                      <a:pt x="124" y="1"/>
                    </a:moveTo>
                    <a:cubicBezTo>
                      <a:pt x="52" y="1"/>
                      <a:pt x="1" y="62"/>
                      <a:pt x="1" y="124"/>
                    </a:cubicBezTo>
                    <a:lnTo>
                      <a:pt x="1" y="934"/>
                    </a:lnTo>
                    <a:cubicBezTo>
                      <a:pt x="1" y="995"/>
                      <a:pt x="52" y="1057"/>
                      <a:pt x="124" y="1057"/>
                    </a:cubicBezTo>
                    <a:cubicBezTo>
                      <a:pt x="186" y="1057"/>
                      <a:pt x="237" y="995"/>
                      <a:pt x="237" y="934"/>
                    </a:cubicBezTo>
                    <a:lnTo>
                      <a:pt x="237" y="124"/>
                    </a:lnTo>
                    <a:cubicBezTo>
                      <a:pt x="237" y="62"/>
                      <a:pt x="18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65"/>
              <p:cNvSpPr/>
              <p:nvPr/>
            </p:nvSpPr>
            <p:spPr>
              <a:xfrm>
                <a:off x="2475756" y="4241251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65"/>
              <p:cNvSpPr/>
              <p:nvPr/>
            </p:nvSpPr>
            <p:spPr>
              <a:xfrm>
                <a:off x="2448415" y="4247386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65"/>
              <p:cNvSpPr/>
              <p:nvPr/>
            </p:nvSpPr>
            <p:spPr>
              <a:xfrm>
                <a:off x="2415607" y="4252854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46" y="1067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65"/>
              <p:cNvSpPr/>
              <p:nvPr/>
            </p:nvSpPr>
            <p:spPr>
              <a:xfrm>
                <a:off x="2380064" y="4256254"/>
                <a:ext cx="17138" cy="74618"/>
              </a:xfrm>
              <a:custGeom>
                <a:rect b="b" l="l" r="r" t="t"/>
                <a:pathLst>
                  <a:path extrusionOk="0" h="1119" w="257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62" y="1118"/>
                      <a:pt x="123" y="1118"/>
                    </a:cubicBezTo>
                    <a:cubicBezTo>
                      <a:pt x="195" y="1118"/>
                      <a:pt x="257" y="1067"/>
                      <a:pt x="257" y="995"/>
                    </a:cubicBezTo>
                    <a:lnTo>
                      <a:pt x="257" y="124"/>
                    </a:lnTo>
                    <a:cubicBezTo>
                      <a:pt x="257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65"/>
              <p:cNvSpPr/>
              <p:nvPr/>
            </p:nvSpPr>
            <p:spPr>
              <a:xfrm>
                <a:off x="2347255" y="4258322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65"/>
              <p:cNvSpPr/>
              <p:nvPr/>
            </p:nvSpPr>
            <p:spPr>
              <a:xfrm>
                <a:off x="2137333" y="4133157"/>
                <a:ext cx="309752" cy="51412"/>
              </a:xfrm>
              <a:custGeom>
                <a:rect b="b" l="l" r="r" t="t"/>
                <a:pathLst>
                  <a:path extrusionOk="0" h="771" w="4645">
                    <a:moveTo>
                      <a:pt x="3368" y="113"/>
                    </a:moveTo>
                    <a:cubicBezTo>
                      <a:pt x="3383" y="113"/>
                      <a:pt x="3399" y="113"/>
                      <a:pt x="3415" y="114"/>
                    </a:cubicBezTo>
                    <a:cubicBezTo>
                      <a:pt x="3671" y="114"/>
                      <a:pt x="3866" y="165"/>
                      <a:pt x="3938" y="237"/>
                    </a:cubicBezTo>
                    <a:lnTo>
                      <a:pt x="2810" y="258"/>
                    </a:lnTo>
                    <a:cubicBezTo>
                      <a:pt x="2981" y="172"/>
                      <a:pt x="3170" y="113"/>
                      <a:pt x="3368" y="113"/>
                    </a:cubicBezTo>
                    <a:close/>
                    <a:moveTo>
                      <a:pt x="3958" y="27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68" y="360"/>
                      <a:pt x="3948" y="381"/>
                    </a:cubicBezTo>
                    <a:lnTo>
                      <a:pt x="2564" y="422"/>
                    </a:lnTo>
                    <a:lnTo>
                      <a:pt x="2564" y="422"/>
                    </a:lnTo>
                    <a:lnTo>
                      <a:pt x="2748" y="309"/>
                    </a:lnTo>
                    <a:lnTo>
                      <a:pt x="3958" y="278"/>
                    </a:lnTo>
                    <a:close/>
                    <a:moveTo>
                      <a:pt x="2185" y="319"/>
                    </a:moveTo>
                    <a:lnTo>
                      <a:pt x="2164" y="329"/>
                    </a:lnTo>
                    <a:cubicBezTo>
                      <a:pt x="2102" y="360"/>
                      <a:pt x="2051" y="401"/>
                      <a:pt x="1990" y="432"/>
                    </a:cubicBezTo>
                    <a:lnTo>
                      <a:pt x="678" y="463"/>
                    </a:lnTo>
                    <a:cubicBezTo>
                      <a:pt x="667" y="442"/>
                      <a:pt x="657" y="432"/>
                      <a:pt x="657" y="411"/>
                    </a:cubicBezTo>
                    <a:cubicBezTo>
                      <a:pt x="657" y="391"/>
                      <a:pt x="657" y="370"/>
                      <a:pt x="667" y="350"/>
                    </a:cubicBezTo>
                    <a:lnTo>
                      <a:pt x="2185" y="319"/>
                    </a:lnTo>
                    <a:close/>
                    <a:moveTo>
                      <a:pt x="1918" y="473"/>
                    </a:moveTo>
                    <a:lnTo>
                      <a:pt x="1918" y="473"/>
                    </a:lnTo>
                    <a:cubicBezTo>
                      <a:pt x="1733" y="565"/>
                      <a:pt x="1518" y="617"/>
                      <a:pt x="1303" y="617"/>
                    </a:cubicBezTo>
                    <a:cubicBezTo>
                      <a:pt x="1275" y="617"/>
                      <a:pt x="1248" y="618"/>
                      <a:pt x="1222" y="618"/>
                    </a:cubicBezTo>
                    <a:cubicBezTo>
                      <a:pt x="944" y="618"/>
                      <a:pt x="783" y="569"/>
                      <a:pt x="708" y="493"/>
                    </a:cubicBezTo>
                    <a:lnTo>
                      <a:pt x="1918" y="473"/>
                    </a:lnTo>
                    <a:close/>
                    <a:moveTo>
                      <a:pt x="3182" y="1"/>
                    </a:moveTo>
                    <a:cubicBezTo>
                      <a:pt x="2850" y="1"/>
                      <a:pt x="2520" y="103"/>
                      <a:pt x="2246" y="288"/>
                    </a:cubicBezTo>
                    <a:lnTo>
                      <a:pt x="698" y="329"/>
                    </a:lnTo>
                    <a:cubicBezTo>
                      <a:pt x="811" y="165"/>
                      <a:pt x="1252" y="94"/>
                      <a:pt x="1744" y="73"/>
                    </a:cubicBezTo>
                    <a:lnTo>
                      <a:pt x="1744" y="32"/>
                    </a:lnTo>
                    <a:cubicBezTo>
                      <a:pt x="1067" y="53"/>
                      <a:pt x="790" y="53"/>
                      <a:pt x="596" y="53"/>
                    </a:cubicBezTo>
                    <a:lnTo>
                      <a:pt x="596" y="94"/>
                    </a:lnTo>
                    <a:cubicBezTo>
                      <a:pt x="739" y="94"/>
                      <a:pt x="811" y="104"/>
                      <a:pt x="811" y="124"/>
                    </a:cubicBezTo>
                    <a:cubicBezTo>
                      <a:pt x="811" y="135"/>
                      <a:pt x="790" y="155"/>
                      <a:pt x="739" y="186"/>
                    </a:cubicBezTo>
                    <a:cubicBezTo>
                      <a:pt x="678" y="217"/>
                      <a:pt x="626" y="258"/>
                      <a:pt x="596" y="319"/>
                    </a:cubicBezTo>
                    <a:lnTo>
                      <a:pt x="11" y="340"/>
                    </a:lnTo>
                    <a:lnTo>
                      <a:pt x="11" y="370"/>
                    </a:lnTo>
                    <a:lnTo>
                      <a:pt x="575" y="360"/>
                    </a:lnTo>
                    <a:lnTo>
                      <a:pt x="575" y="360"/>
                    </a:lnTo>
                    <a:cubicBezTo>
                      <a:pt x="575" y="381"/>
                      <a:pt x="565" y="401"/>
                      <a:pt x="565" y="422"/>
                    </a:cubicBezTo>
                    <a:cubicBezTo>
                      <a:pt x="565" y="432"/>
                      <a:pt x="565" y="452"/>
                      <a:pt x="565" y="463"/>
                    </a:cubicBezTo>
                    <a:lnTo>
                      <a:pt x="1" y="483"/>
                    </a:lnTo>
                    <a:lnTo>
                      <a:pt x="1" y="514"/>
                    </a:lnTo>
                    <a:lnTo>
                      <a:pt x="585" y="504"/>
                    </a:lnTo>
                    <a:cubicBezTo>
                      <a:pt x="654" y="652"/>
                      <a:pt x="931" y="771"/>
                      <a:pt x="1417" y="771"/>
                    </a:cubicBezTo>
                    <a:cubicBezTo>
                      <a:pt x="1437" y="771"/>
                      <a:pt x="1457" y="771"/>
                      <a:pt x="1477" y="770"/>
                    </a:cubicBezTo>
                    <a:cubicBezTo>
                      <a:pt x="1846" y="770"/>
                      <a:pt x="2205" y="658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4" y="534"/>
                      <a:pt x="3425" y="596"/>
                      <a:pt x="3066" y="617"/>
                    </a:cubicBezTo>
                    <a:lnTo>
                      <a:pt x="3066" y="668"/>
                    </a:lnTo>
                    <a:cubicBezTo>
                      <a:pt x="3671" y="647"/>
                      <a:pt x="3876" y="647"/>
                      <a:pt x="4040" y="647"/>
                    </a:cubicBezTo>
                    <a:lnTo>
                      <a:pt x="4040" y="606"/>
                    </a:lnTo>
                    <a:cubicBezTo>
                      <a:pt x="3897" y="606"/>
                      <a:pt x="3835" y="596"/>
                      <a:pt x="3825" y="575"/>
                    </a:cubicBezTo>
                    <a:cubicBezTo>
                      <a:pt x="3825" y="565"/>
                      <a:pt x="3845" y="545"/>
                      <a:pt x="3897" y="514"/>
                    </a:cubicBezTo>
                    <a:cubicBezTo>
                      <a:pt x="3938" y="493"/>
                      <a:pt x="3989" y="463"/>
                      <a:pt x="4020" y="422"/>
                    </a:cubicBezTo>
                    <a:lnTo>
                      <a:pt x="4645" y="411"/>
                    </a:lnTo>
                    <a:lnTo>
                      <a:pt x="4645" y="370"/>
                    </a:lnTo>
                    <a:lnTo>
                      <a:pt x="4050" y="391"/>
                    </a:lnTo>
                    <a:cubicBezTo>
                      <a:pt x="4061" y="360"/>
                      <a:pt x="4071" y="329"/>
                      <a:pt x="4061" y="299"/>
                    </a:cubicBezTo>
                    <a:lnTo>
                      <a:pt x="4061" y="278"/>
                    </a:lnTo>
                    <a:lnTo>
                      <a:pt x="4645" y="268"/>
                    </a:lnTo>
                    <a:lnTo>
                      <a:pt x="4645" y="227"/>
                    </a:lnTo>
                    <a:lnTo>
                      <a:pt x="4061" y="247"/>
                    </a:lnTo>
                    <a:cubicBezTo>
                      <a:pt x="4002" y="110"/>
                      <a:pt x="3755" y="1"/>
                      <a:pt x="3293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65"/>
              <p:cNvSpPr/>
              <p:nvPr/>
            </p:nvSpPr>
            <p:spPr>
              <a:xfrm>
                <a:off x="2785438" y="3975317"/>
                <a:ext cx="604366" cy="256394"/>
              </a:xfrm>
              <a:custGeom>
                <a:rect b="b" l="l" r="r" t="t"/>
                <a:pathLst>
                  <a:path extrusionOk="0" h="3845" w="9063">
                    <a:moveTo>
                      <a:pt x="4532" y="0"/>
                    </a:moveTo>
                    <a:cubicBezTo>
                      <a:pt x="2092" y="0"/>
                      <a:pt x="93" y="513"/>
                      <a:pt x="0" y="1169"/>
                    </a:cubicBezTo>
                    <a:lnTo>
                      <a:pt x="0" y="1210"/>
                    </a:lnTo>
                    <a:lnTo>
                      <a:pt x="0" y="2645"/>
                    </a:lnTo>
                    <a:cubicBezTo>
                      <a:pt x="41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5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4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0" y="513"/>
                      <a:pt x="6971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65"/>
              <p:cNvSpPr/>
              <p:nvPr/>
            </p:nvSpPr>
            <p:spPr>
              <a:xfrm>
                <a:off x="2785438" y="4058005"/>
                <a:ext cx="604366" cy="173708"/>
              </a:xfrm>
              <a:custGeom>
                <a:rect b="b" l="l" r="r" t="t"/>
                <a:pathLst>
                  <a:path extrusionOk="0" h="2605" w="9063">
                    <a:moveTo>
                      <a:pt x="0" y="1"/>
                    </a:moveTo>
                    <a:lnTo>
                      <a:pt x="0" y="1405"/>
                    </a:lnTo>
                    <a:cubicBezTo>
                      <a:pt x="41" y="2072"/>
                      <a:pt x="2051" y="2605"/>
                      <a:pt x="4532" y="2605"/>
                    </a:cubicBezTo>
                    <a:cubicBezTo>
                      <a:pt x="6982" y="2605"/>
                      <a:pt x="8981" y="208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395"/>
                      <a:pt x="9063" y="1385"/>
                    </a:cubicBezTo>
                    <a:cubicBezTo>
                      <a:pt x="9063" y="1374"/>
                      <a:pt x="9063" y="1364"/>
                      <a:pt x="9063" y="1354"/>
                    </a:cubicBezTo>
                    <a:lnTo>
                      <a:pt x="9063" y="21"/>
                    </a:lnTo>
                    <a:cubicBezTo>
                      <a:pt x="8981" y="667"/>
                      <a:pt x="6982" y="1190"/>
                      <a:pt x="4532" y="1190"/>
                    </a:cubicBezTo>
                    <a:cubicBezTo>
                      <a:pt x="2051" y="1190"/>
                      <a:pt x="41" y="65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65"/>
              <p:cNvSpPr/>
              <p:nvPr/>
            </p:nvSpPr>
            <p:spPr>
              <a:xfrm>
                <a:off x="3390397" y="4053203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42"/>
                    </a:moveTo>
                    <a:cubicBezTo>
                      <a:pt x="1" y="32"/>
                      <a:pt x="1" y="22"/>
                      <a:pt x="1" y="11"/>
                    </a:cubicBezTo>
                    <a:lnTo>
                      <a:pt x="1" y="1"/>
                    </a:lnTo>
                    <a:lnTo>
                      <a:pt x="1" y="1"/>
                    </a:lnTo>
                    <a:lnTo>
                      <a:pt x="1" y="42"/>
                    </a:lnTo>
                    <a:lnTo>
                      <a:pt x="1" y="4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65"/>
              <p:cNvSpPr/>
              <p:nvPr/>
            </p:nvSpPr>
            <p:spPr>
              <a:xfrm>
                <a:off x="2785438" y="4053203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0" y="1"/>
                    </a:moveTo>
                    <a:lnTo>
                      <a:pt x="0" y="42"/>
                    </a:lnTo>
                    <a:lnTo>
                      <a:pt x="0" y="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65"/>
              <p:cNvSpPr/>
              <p:nvPr/>
            </p:nvSpPr>
            <p:spPr>
              <a:xfrm>
                <a:off x="2868126" y="3999257"/>
                <a:ext cx="439654" cy="110760"/>
              </a:xfrm>
              <a:custGeom>
                <a:rect b="b" l="l" r="r" t="t"/>
                <a:pathLst>
                  <a:path extrusionOk="0" h="1661" w="6593">
                    <a:moveTo>
                      <a:pt x="329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292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65"/>
              <p:cNvSpPr/>
              <p:nvPr/>
            </p:nvSpPr>
            <p:spPr>
              <a:xfrm>
                <a:off x="2795707" y="4095614"/>
                <a:ext cx="16471" cy="67083"/>
              </a:xfrm>
              <a:custGeom>
                <a:rect b="b" l="l" r="r" t="t"/>
                <a:pathLst>
                  <a:path extrusionOk="0" h="1006" w="247">
                    <a:moveTo>
                      <a:pt x="11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882"/>
                    </a:lnTo>
                    <a:cubicBezTo>
                      <a:pt x="0" y="944"/>
                      <a:pt x="51" y="1005"/>
                      <a:pt x="113" y="1005"/>
                    </a:cubicBezTo>
                    <a:cubicBezTo>
                      <a:pt x="185" y="1005"/>
                      <a:pt x="236" y="944"/>
                      <a:pt x="246" y="882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65"/>
              <p:cNvSpPr/>
              <p:nvPr/>
            </p:nvSpPr>
            <p:spPr>
              <a:xfrm>
                <a:off x="2820980" y="4109951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3" y="1067"/>
                    </a:cubicBezTo>
                    <a:cubicBezTo>
                      <a:pt x="185" y="1067"/>
                      <a:pt x="236" y="1016"/>
                      <a:pt x="246" y="94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65"/>
              <p:cNvSpPr/>
              <p:nvPr/>
            </p:nvSpPr>
            <p:spPr>
              <a:xfrm>
                <a:off x="2848321" y="4120220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34" y="1"/>
                    </a:moveTo>
                    <a:cubicBezTo>
                      <a:pt x="62" y="1"/>
                      <a:pt x="11" y="52"/>
                      <a:pt x="0" y="124"/>
                    </a:cubicBezTo>
                    <a:lnTo>
                      <a:pt x="0" y="964"/>
                    </a:lnTo>
                    <a:cubicBezTo>
                      <a:pt x="1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64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65"/>
              <p:cNvSpPr/>
              <p:nvPr/>
            </p:nvSpPr>
            <p:spPr>
              <a:xfrm>
                <a:off x="2879796" y="4128422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62" y="1077"/>
                      <a:pt x="123" y="1077"/>
                    </a:cubicBezTo>
                    <a:cubicBezTo>
                      <a:pt x="195" y="1077"/>
                      <a:pt x="246" y="1016"/>
                      <a:pt x="246" y="95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65"/>
              <p:cNvSpPr/>
              <p:nvPr/>
            </p:nvSpPr>
            <p:spPr>
              <a:xfrm>
                <a:off x="2907803" y="4135291"/>
                <a:ext cx="15804" cy="73884"/>
              </a:xfrm>
              <a:custGeom>
                <a:rect b="b" l="l" r="r" t="t"/>
                <a:pathLst>
                  <a:path extrusionOk="0" h="1108" w="237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07"/>
                    </a:cubicBezTo>
                    <a:cubicBezTo>
                      <a:pt x="185" y="1107"/>
                      <a:pt x="236" y="1056"/>
                      <a:pt x="236" y="984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65"/>
              <p:cNvSpPr/>
              <p:nvPr/>
            </p:nvSpPr>
            <p:spPr>
              <a:xfrm>
                <a:off x="2940612" y="4140759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18"/>
                    </a:cubicBezTo>
                    <a:cubicBezTo>
                      <a:pt x="185" y="1107"/>
                      <a:pt x="236" y="105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65"/>
              <p:cNvSpPr/>
              <p:nvPr/>
            </p:nvSpPr>
            <p:spPr>
              <a:xfrm>
                <a:off x="2975488" y="4144160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08"/>
                    </a:cubicBezTo>
                    <a:cubicBezTo>
                      <a:pt x="185" y="1108"/>
                      <a:pt x="236" y="1056"/>
                      <a:pt x="246" y="995"/>
                    </a:cubicBezTo>
                    <a:lnTo>
                      <a:pt x="24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65"/>
              <p:cNvSpPr/>
              <p:nvPr/>
            </p:nvSpPr>
            <p:spPr>
              <a:xfrm>
                <a:off x="3008297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65"/>
              <p:cNvSpPr/>
              <p:nvPr/>
            </p:nvSpPr>
            <p:spPr>
              <a:xfrm>
                <a:off x="3046573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6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65"/>
              <p:cNvSpPr/>
              <p:nvPr/>
            </p:nvSpPr>
            <p:spPr>
              <a:xfrm>
                <a:off x="3078715" y="4146227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18"/>
                    </a:cubicBezTo>
                    <a:cubicBezTo>
                      <a:pt x="185" y="1118"/>
                      <a:pt x="236" y="106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65"/>
              <p:cNvSpPr/>
              <p:nvPr/>
            </p:nvSpPr>
            <p:spPr>
              <a:xfrm>
                <a:off x="3112857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95"/>
                    </a:lnTo>
                    <a:cubicBezTo>
                      <a:pt x="11" y="1066"/>
                      <a:pt x="62" y="1118"/>
                      <a:pt x="124" y="1118"/>
                    </a:cubicBezTo>
                    <a:cubicBezTo>
                      <a:pt x="185" y="1118"/>
                      <a:pt x="247" y="1066"/>
                      <a:pt x="247" y="995"/>
                    </a:cubicBezTo>
                    <a:lnTo>
                      <a:pt x="247" y="123"/>
                    </a:lnTo>
                    <a:cubicBezTo>
                      <a:pt x="24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65"/>
              <p:cNvSpPr/>
              <p:nvPr/>
            </p:nvSpPr>
            <p:spPr>
              <a:xfrm>
                <a:off x="3365124" y="4095614"/>
                <a:ext cx="16471" cy="68416"/>
              </a:xfrm>
              <a:custGeom>
                <a:rect b="b" l="l" r="r" t="t"/>
                <a:pathLst>
                  <a:path extrusionOk="0" h="1026" w="247">
                    <a:moveTo>
                      <a:pt x="124" y="1"/>
                    </a:moveTo>
                    <a:cubicBezTo>
                      <a:pt x="62" y="1"/>
                      <a:pt x="1" y="62"/>
                      <a:pt x="11" y="124"/>
                    </a:cubicBezTo>
                    <a:lnTo>
                      <a:pt x="11" y="913"/>
                    </a:lnTo>
                    <a:cubicBezTo>
                      <a:pt x="11" y="974"/>
                      <a:pt x="62" y="1026"/>
                      <a:pt x="124" y="1026"/>
                    </a:cubicBezTo>
                    <a:cubicBezTo>
                      <a:pt x="195" y="1026"/>
                      <a:pt x="247" y="974"/>
                      <a:pt x="247" y="913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65"/>
              <p:cNvSpPr/>
              <p:nvPr/>
            </p:nvSpPr>
            <p:spPr>
              <a:xfrm>
                <a:off x="3339851" y="4109951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62" y="1067"/>
                      <a:pt x="123" y="1067"/>
                    </a:cubicBezTo>
                    <a:cubicBezTo>
                      <a:pt x="195" y="1067"/>
                      <a:pt x="246" y="1016"/>
                      <a:pt x="246" y="94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65"/>
              <p:cNvSpPr/>
              <p:nvPr/>
            </p:nvSpPr>
            <p:spPr>
              <a:xfrm>
                <a:off x="3311777" y="4120220"/>
                <a:ext cx="16538" cy="69817"/>
              </a:xfrm>
              <a:custGeom>
                <a:rect b="b" l="l" r="r" t="t"/>
                <a:pathLst>
                  <a:path extrusionOk="0" h="1047" w="248">
                    <a:moveTo>
                      <a:pt x="124" y="1"/>
                    </a:moveTo>
                    <a:cubicBezTo>
                      <a:pt x="63" y="1"/>
                      <a:pt x="1" y="52"/>
                      <a:pt x="1" y="124"/>
                    </a:cubicBezTo>
                    <a:lnTo>
                      <a:pt x="1" y="923"/>
                    </a:lnTo>
                    <a:cubicBezTo>
                      <a:pt x="1" y="995"/>
                      <a:pt x="63" y="1046"/>
                      <a:pt x="124" y="1046"/>
                    </a:cubicBezTo>
                    <a:cubicBezTo>
                      <a:pt x="196" y="1046"/>
                      <a:pt x="247" y="995"/>
                      <a:pt x="247" y="923"/>
                    </a:cubicBezTo>
                    <a:lnTo>
                      <a:pt x="247" y="124"/>
                    </a:lnTo>
                    <a:cubicBezTo>
                      <a:pt x="247" y="5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65"/>
              <p:cNvSpPr/>
              <p:nvPr/>
            </p:nvSpPr>
            <p:spPr>
              <a:xfrm>
                <a:off x="3281035" y="4128422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16"/>
                      <a:pt x="52" y="1077"/>
                      <a:pt x="124" y="1077"/>
                    </a:cubicBezTo>
                    <a:cubicBezTo>
                      <a:pt x="185" y="1067"/>
                      <a:pt x="236" y="1016"/>
                      <a:pt x="247" y="954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65"/>
              <p:cNvSpPr/>
              <p:nvPr/>
            </p:nvSpPr>
            <p:spPr>
              <a:xfrm>
                <a:off x="3253028" y="4135291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62" y="1107"/>
                      <a:pt x="123" y="1107"/>
                    </a:cubicBezTo>
                    <a:cubicBezTo>
                      <a:pt x="195" y="1107"/>
                      <a:pt x="246" y="1056"/>
                      <a:pt x="246" y="98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65"/>
              <p:cNvSpPr/>
              <p:nvPr/>
            </p:nvSpPr>
            <p:spPr>
              <a:xfrm>
                <a:off x="3220219" y="4139358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23" y="1"/>
                    </a:moveTo>
                    <a:cubicBezTo>
                      <a:pt x="62" y="1"/>
                      <a:pt x="0" y="6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65"/>
              <p:cNvSpPr/>
              <p:nvPr/>
            </p:nvSpPr>
            <p:spPr>
              <a:xfrm>
                <a:off x="3184676" y="4144093"/>
                <a:ext cx="17138" cy="73951"/>
              </a:xfrm>
              <a:custGeom>
                <a:rect b="b" l="l" r="r" t="t"/>
                <a:pathLst>
                  <a:path extrusionOk="0" h="1109" w="257">
                    <a:moveTo>
                      <a:pt x="118" y="0"/>
                    </a:moveTo>
                    <a:cubicBezTo>
                      <a:pt x="54" y="0"/>
                      <a:pt x="10" y="57"/>
                      <a:pt x="0" y="114"/>
                    </a:cubicBezTo>
                    <a:lnTo>
                      <a:pt x="0" y="996"/>
                    </a:lnTo>
                    <a:cubicBezTo>
                      <a:pt x="10" y="1057"/>
                      <a:pt x="62" y="1109"/>
                      <a:pt x="133" y="1109"/>
                    </a:cubicBezTo>
                    <a:cubicBezTo>
                      <a:pt x="195" y="1109"/>
                      <a:pt x="257" y="1057"/>
                      <a:pt x="257" y="996"/>
                    </a:cubicBezTo>
                    <a:lnTo>
                      <a:pt x="257" y="114"/>
                    </a:lnTo>
                    <a:cubicBezTo>
                      <a:pt x="257" y="53"/>
                      <a:pt x="195" y="1"/>
                      <a:pt x="133" y="1"/>
                    </a:cubicBezTo>
                    <a:cubicBezTo>
                      <a:pt x="128" y="1"/>
                      <a:pt x="123" y="0"/>
                      <a:pt x="11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65"/>
              <p:cNvSpPr/>
              <p:nvPr/>
            </p:nvSpPr>
            <p:spPr>
              <a:xfrm>
                <a:off x="3152535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1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65"/>
              <p:cNvSpPr/>
              <p:nvPr/>
            </p:nvSpPr>
            <p:spPr>
              <a:xfrm>
                <a:off x="2934477" y="4036133"/>
                <a:ext cx="309752" cy="51412"/>
              </a:xfrm>
              <a:custGeom>
                <a:rect b="b" l="l" r="r" t="t"/>
                <a:pathLst>
                  <a:path extrusionOk="0" h="771" w="4645">
                    <a:moveTo>
                      <a:pt x="3352" y="112"/>
                    </a:moveTo>
                    <a:cubicBezTo>
                      <a:pt x="3369" y="112"/>
                      <a:pt x="3386" y="113"/>
                      <a:pt x="3404" y="113"/>
                    </a:cubicBezTo>
                    <a:cubicBezTo>
                      <a:pt x="3660" y="113"/>
                      <a:pt x="3865" y="165"/>
                      <a:pt x="3937" y="236"/>
                    </a:cubicBezTo>
                    <a:lnTo>
                      <a:pt x="2809" y="257"/>
                    </a:lnTo>
                    <a:cubicBezTo>
                      <a:pt x="2978" y="163"/>
                      <a:pt x="3164" y="112"/>
                      <a:pt x="3352" y="112"/>
                    </a:cubicBezTo>
                    <a:close/>
                    <a:moveTo>
                      <a:pt x="3957" y="278"/>
                    </a:moveTo>
                    <a:cubicBezTo>
                      <a:pt x="3967" y="288"/>
                      <a:pt x="3967" y="298"/>
                      <a:pt x="3967" y="319"/>
                    </a:cubicBezTo>
                    <a:cubicBezTo>
                      <a:pt x="3967" y="339"/>
                      <a:pt x="3957" y="360"/>
                      <a:pt x="3947" y="380"/>
                    </a:cubicBezTo>
                    <a:lnTo>
                      <a:pt x="2563" y="421"/>
                    </a:lnTo>
                    <a:lnTo>
                      <a:pt x="2748" y="298"/>
                    </a:lnTo>
                    <a:lnTo>
                      <a:pt x="3957" y="278"/>
                    </a:lnTo>
                    <a:close/>
                    <a:moveTo>
                      <a:pt x="2173" y="319"/>
                    </a:moveTo>
                    <a:lnTo>
                      <a:pt x="2163" y="329"/>
                    </a:lnTo>
                    <a:cubicBezTo>
                      <a:pt x="2102" y="360"/>
                      <a:pt x="2050" y="401"/>
                      <a:pt x="1989" y="431"/>
                    </a:cubicBezTo>
                    <a:lnTo>
                      <a:pt x="677" y="462"/>
                    </a:lnTo>
                    <a:cubicBezTo>
                      <a:pt x="667" y="442"/>
                      <a:pt x="656" y="431"/>
                      <a:pt x="656" y="411"/>
                    </a:cubicBezTo>
                    <a:cubicBezTo>
                      <a:pt x="656" y="390"/>
                      <a:pt x="656" y="370"/>
                      <a:pt x="667" y="349"/>
                    </a:cubicBezTo>
                    <a:lnTo>
                      <a:pt x="2173" y="319"/>
                    </a:lnTo>
                    <a:close/>
                    <a:moveTo>
                      <a:pt x="1917" y="472"/>
                    </a:moveTo>
                    <a:cubicBezTo>
                      <a:pt x="1722" y="565"/>
                      <a:pt x="1517" y="616"/>
                      <a:pt x="1302" y="616"/>
                    </a:cubicBezTo>
                    <a:cubicBezTo>
                      <a:pt x="1274" y="617"/>
                      <a:pt x="1247" y="617"/>
                      <a:pt x="1221" y="617"/>
                    </a:cubicBezTo>
                    <a:cubicBezTo>
                      <a:pt x="942" y="617"/>
                      <a:pt x="773" y="568"/>
                      <a:pt x="708" y="493"/>
                    </a:cubicBezTo>
                    <a:lnTo>
                      <a:pt x="1917" y="472"/>
                    </a:lnTo>
                    <a:close/>
                    <a:moveTo>
                      <a:pt x="3182" y="0"/>
                    </a:moveTo>
                    <a:cubicBezTo>
                      <a:pt x="2849" y="0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3"/>
                      <a:pt x="1743" y="62"/>
                    </a:cubicBezTo>
                    <a:lnTo>
                      <a:pt x="1743" y="31"/>
                    </a:lnTo>
                    <a:cubicBezTo>
                      <a:pt x="1066" y="52"/>
                      <a:pt x="790" y="52"/>
                      <a:pt x="595" y="52"/>
                    </a:cubicBezTo>
                    <a:lnTo>
                      <a:pt x="595" y="83"/>
                    </a:lnTo>
                    <a:cubicBezTo>
                      <a:pt x="728" y="93"/>
                      <a:pt x="800" y="103"/>
                      <a:pt x="800" y="124"/>
                    </a:cubicBezTo>
                    <a:cubicBezTo>
                      <a:pt x="810" y="134"/>
                      <a:pt x="790" y="154"/>
                      <a:pt x="738" y="185"/>
                    </a:cubicBezTo>
                    <a:cubicBezTo>
                      <a:pt x="677" y="216"/>
                      <a:pt x="626" y="257"/>
                      <a:pt x="585" y="319"/>
                    </a:cubicBezTo>
                    <a:lnTo>
                      <a:pt x="0" y="339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0"/>
                      <a:pt x="564" y="401"/>
                      <a:pt x="564" y="421"/>
                    </a:cubicBezTo>
                    <a:cubicBezTo>
                      <a:pt x="564" y="431"/>
                      <a:pt x="564" y="452"/>
                      <a:pt x="564" y="462"/>
                    </a:cubicBezTo>
                    <a:lnTo>
                      <a:pt x="0" y="483"/>
                    </a:lnTo>
                    <a:lnTo>
                      <a:pt x="0" y="513"/>
                    </a:lnTo>
                    <a:lnTo>
                      <a:pt x="574" y="503"/>
                    </a:lnTo>
                    <a:cubicBezTo>
                      <a:pt x="653" y="651"/>
                      <a:pt x="931" y="770"/>
                      <a:pt x="1416" y="770"/>
                    </a:cubicBezTo>
                    <a:cubicBezTo>
                      <a:pt x="1436" y="770"/>
                      <a:pt x="1456" y="770"/>
                      <a:pt x="1476" y="770"/>
                    </a:cubicBezTo>
                    <a:cubicBezTo>
                      <a:pt x="1845" y="770"/>
                      <a:pt x="2194" y="657"/>
                      <a:pt x="2502" y="452"/>
                    </a:cubicBezTo>
                    <a:lnTo>
                      <a:pt x="3916" y="421"/>
                    </a:lnTo>
                    <a:lnTo>
                      <a:pt x="3916" y="421"/>
                    </a:lnTo>
                    <a:cubicBezTo>
                      <a:pt x="3793" y="544"/>
                      <a:pt x="3424" y="606"/>
                      <a:pt x="3065" y="626"/>
                    </a:cubicBezTo>
                    <a:lnTo>
                      <a:pt x="3065" y="667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5"/>
                      <a:pt x="3824" y="575"/>
                    </a:cubicBezTo>
                    <a:cubicBezTo>
                      <a:pt x="3824" y="565"/>
                      <a:pt x="3844" y="544"/>
                      <a:pt x="3896" y="513"/>
                    </a:cubicBezTo>
                    <a:cubicBezTo>
                      <a:pt x="3937" y="493"/>
                      <a:pt x="3978" y="462"/>
                      <a:pt x="4019" y="421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0"/>
                    </a:lnTo>
                    <a:cubicBezTo>
                      <a:pt x="4060" y="360"/>
                      <a:pt x="4060" y="329"/>
                      <a:pt x="4060" y="298"/>
                    </a:cubicBezTo>
                    <a:lnTo>
                      <a:pt x="4060" y="278"/>
                    </a:lnTo>
                    <a:lnTo>
                      <a:pt x="4644" y="267"/>
                    </a:lnTo>
                    <a:lnTo>
                      <a:pt x="4644" y="226"/>
                    </a:lnTo>
                    <a:lnTo>
                      <a:pt x="4050" y="247"/>
                    </a:lnTo>
                    <a:cubicBezTo>
                      <a:pt x="4000" y="109"/>
                      <a:pt x="3754" y="0"/>
                      <a:pt x="3292" y="0"/>
                    </a:cubicBezTo>
                    <a:cubicBezTo>
                      <a:pt x="3272" y="0"/>
                      <a:pt x="3251" y="0"/>
                      <a:pt x="3229" y="1"/>
                    </a:cubicBezTo>
                    <a:cubicBezTo>
                      <a:pt x="3213" y="0"/>
                      <a:pt x="3198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65"/>
              <p:cNvSpPr/>
              <p:nvPr/>
            </p:nvSpPr>
            <p:spPr>
              <a:xfrm>
                <a:off x="781041" y="4071008"/>
                <a:ext cx="604433" cy="256394"/>
              </a:xfrm>
              <a:custGeom>
                <a:rect b="b" l="l" r="r" t="t"/>
                <a:pathLst>
                  <a:path extrusionOk="0" h="3845" w="9064">
                    <a:moveTo>
                      <a:pt x="4532" y="1"/>
                    </a:moveTo>
                    <a:cubicBezTo>
                      <a:pt x="2092" y="1"/>
                      <a:pt x="93" y="513"/>
                      <a:pt x="1" y="1169"/>
                    </a:cubicBezTo>
                    <a:lnTo>
                      <a:pt x="1" y="1210"/>
                    </a:lnTo>
                    <a:lnTo>
                      <a:pt x="1" y="2645"/>
                    </a:lnTo>
                    <a:cubicBezTo>
                      <a:pt x="5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6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5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1" y="513"/>
                      <a:pt x="6972" y="1"/>
                      <a:pt x="4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65"/>
              <p:cNvSpPr/>
              <p:nvPr/>
            </p:nvSpPr>
            <p:spPr>
              <a:xfrm>
                <a:off x="781041" y="4153029"/>
                <a:ext cx="604433" cy="174375"/>
              </a:xfrm>
              <a:custGeom>
                <a:rect b="b" l="l" r="r" t="t"/>
                <a:pathLst>
                  <a:path extrusionOk="0" h="2615" w="9064">
                    <a:moveTo>
                      <a:pt x="1" y="1"/>
                    </a:moveTo>
                    <a:lnTo>
                      <a:pt x="1" y="1415"/>
                    </a:lnTo>
                    <a:cubicBezTo>
                      <a:pt x="52" y="2082"/>
                      <a:pt x="2062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cubicBezTo>
                      <a:pt x="9063" y="1415"/>
                      <a:pt x="9063" y="1405"/>
                      <a:pt x="9063" y="1395"/>
                    </a:cubicBezTo>
                    <a:cubicBezTo>
                      <a:pt x="9063" y="1385"/>
                      <a:pt x="9063" y="1374"/>
                      <a:pt x="9063" y="1364"/>
                    </a:cubicBezTo>
                    <a:lnTo>
                      <a:pt x="9063" y="3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65"/>
              <p:cNvSpPr/>
              <p:nvPr/>
            </p:nvSpPr>
            <p:spPr>
              <a:xfrm>
                <a:off x="1386068" y="4148961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41"/>
                    </a:moveTo>
                    <a:cubicBezTo>
                      <a:pt x="1" y="31"/>
                      <a:pt x="1" y="21"/>
                      <a:pt x="1" y="10"/>
                    </a:cubicBez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65"/>
              <p:cNvSpPr/>
              <p:nvPr/>
            </p:nvSpPr>
            <p:spPr>
              <a:xfrm>
                <a:off x="781041" y="4148961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0"/>
                    </a:moveTo>
                    <a:lnTo>
                      <a:pt x="1" y="41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65"/>
              <p:cNvSpPr/>
              <p:nvPr/>
            </p:nvSpPr>
            <p:spPr>
              <a:xfrm>
                <a:off x="863797" y="4094947"/>
                <a:ext cx="439654" cy="110826"/>
              </a:xfrm>
              <a:custGeom>
                <a:rect b="b" l="l" r="r" t="t"/>
                <a:pathLst>
                  <a:path extrusionOk="0" h="1662" w="6593">
                    <a:moveTo>
                      <a:pt x="3301" y="0"/>
                    </a:moveTo>
                    <a:cubicBezTo>
                      <a:pt x="1477" y="0"/>
                      <a:pt x="0" y="369"/>
                      <a:pt x="0" y="831"/>
                    </a:cubicBezTo>
                    <a:cubicBezTo>
                      <a:pt x="0" y="1292"/>
                      <a:pt x="1477" y="1661"/>
                      <a:pt x="3301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3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65"/>
              <p:cNvSpPr/>
              <p:nvPr/>
            </p:nvSpPr>
            <p:spPr>
              <a:xfrm>
                <a:off x="790644" y="4192038"/>
                <a:ext cx="16471" cy="66349"/>
              </a:xfrm>
              <a:custGeom>
                <a:rect b="b" l="l" r="r" t="t"/>
                <a:pathLst>
                  <a:path extrusionOk="0" h="995" w="247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33"/>
                      <a:pt x="62" y="994"/>
                      <a:pt x="124" y="994"/>
                    </a:cubicBezTo>
                    <a:cubicBezTo>
                      <a:pt x="185" y="984"/>
                      <a:pt x="236" y="933"/>
                      <a:pt x="247" y="871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65"/>
              <p:cNvSpPr/>
              <p:nvPr/>
            </p:nvSpPr>
            <p:spPr>
              <a:xfrm>
                <a:off x="816651" y="4204975"/>
                <a:ext cx="15738" cy="71884"/>
              </a:xfrm>
              <a:custGeom>
                <a:rect b="b" l="l" r="r" t="t"/>
                <a:pathLst>
                  <a:path extrusionOk="0" h="1078" w="236">
                    <a:moveTo>
                      <a:pt x="12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1" y="1077"/>
                      <a:pt x="123" y="1077"/>
                    </a:cubicBezTo>
                    <a:cubicBezTo>
                      <a:pt x="185" y="1077"/>
                      <a:pt x="236" y="1016"/>
                      <a:pt x="236" y="954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65"/>
              <p:cNvSpPr/>
              <p:nvPr/>
            </p:nvSpPr>
            <p:spPr>
              <a:xfrm>
                <a:off x="843991" y="4215244"/>
                <a:ext cx="17138" cy="72551"/>
              </a:xfrm>
              <a:custGeom>
                <a:rect b="b" l="l" r="r" t="t"/>
                <a:pathLst>
                  <a:path extrusionOk="0" h="1088" w="257">
                    <a:moveTo>
                      <a:pt x="133" y="1"/>
                    </a:moveTo>
                    <a:cubicBezTo>
                      <a:pt x="62" y="1"/>
                      <a:pt x="10" y="62"/>
                      <a:pt x="0" y="124"/>
                    </a:cubicBezTo>
                    <a:lnTo>
                      <a:pt x="0" y="964"/>
                    </a:lnTo>
                    <a:cubicBezTo>
                      <a:pt x="0" y="1036"/>
                      <a:pt x="62" y="1087"/>
                      <a:pt x="133" y="1087"/>
                    </a:cubicBezTo>
                    <a:cubicBezTo>
                      <a:pt x="195" y="1087"/>
                      <a:pt x="256" y="1026"/>
                      <a:pt x="256" y="964"/>
                    </a:cubicBezTo>
                    <a:lnTo>
                      <a:pt x="256" y="124"/>
                    </a:lnTo>
                    <a:cubicBezTo>
                      <a:pt x="256" y="6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65"/>
              <p:cNvSpPr/>
              <p:nvPr/>
            </p:nvSpPr>
            <p:spPr>
              <a:xfrm>
                <a:off x="875400" y="4224113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62" y="11"/>
                      <a:pt x="11" y="62"/>
                      <a:pt x="1" y="12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65"/>
              <p:cNvSpPr/>
              <p:nvPr/>
            </p:nvSpPr>
            <p:spPr>
              <a:xfrm>
                <a:off x="903407" y="4230981"/>
                <a:ext cx="16538" cy="73884"/>
              </a:xfrm>
              <a:custGeom>
                <a:rect b="b" l="l" r="r" t="t"/>
                <a:pathLst>
                  <a:path extrusionOk="0" h="1108" w="248">
                    <a:moveTo>
                      <a:pt x="124" y="0"/>
                    </a:moveTo>
                    <a:cubicBezTo>
                      <a:pt x="52" y="11"/>
                      <a:pt x="1" y="62"/>
                      <a:pt x="1" y="123"/>
                    </a:cubicBezTo>
                    <a:lnTo>
                      <a:pt x="1" y="985"/>
                    </a:lnTo>
                    <a:cubicBezTo>
                      <a:pt x="1" y="1056"/>
                      <a:pt x="52" y="1108"/>
                      <a:pt x="124" y="1108"/>
                    </a:cubicBezTo>
                    <a:cubicBezTo>
                      <a:pt x="186" y="1108"/>
                      <a:pt x="247" y="1056"/>
                      <a:pt x="247" y="985"/>
                    </a:cubicBezTo>
                    <a:lnTo>
                      <a:pt x="247" y="123"/>
                    </a:lnTo>
                    <a:cubicBezTo>
                      <a:pt x="237" y="62"/>
                      <a:pt x="186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65"/>
              <p:cNvSpPr/>
              <p:nvPr/>
            </p:nvSpPr>
            <p:spPr>
              <a:xfrm>
                <a:off x="936282" y="4236449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1" y="1118"/>
                      <a:pt x="123" y="1118"/>
                    </a:cubicBezTo>
                    <a:cubicBezTo>
                      <a:pt x="185" y="1118"/>
                      <a:pt x="246" y="1056"/>
                      <a:pt x="236" y="995"/>
                    </a:cubicBezTo>
                    <a:lnTo>
                      <a:pt x="23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65"/>
              <p:cNvSpPr/>
              <p:nvPr/>
            </p:nvSpPr>
            <p:spPr>
              <a:xfrm>
                <a:off x="971092" y="4239850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4" y="1"/>
                    </a:moveTo>
                    <a:cubicBezTo>
                      <a:pt x="62" y="1"/>
                      <a:pt x="11" y="52"/>
                      <a:pt x="1" y="113"/>
                    </a:cubicBezTo>
                    <a:lnTo>
                      <a:pt x="1" y="995"/>
                    </a:lnTo>
                    <a:cubicBezTo>
                      <a:pt x="1" y="1057"/>
                      <a:pt x="52" y="1108"/>
                      <a:pt x="124" y="1108"/>
                    </a:cubicBezTo>
                    <a:cubicBezTo>
                      <a:pt x="185" y="1108"/>
                      <a:pt x="247" y="1057"/>
                      <a:pt x="247" y="995"/>
                    </a:cubicBezTo>
                    <a:lnTo>
                      <a:pt x="247" y="113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65"/>
              <p:cNvSpPr/>
              <p:nvPr/>
            </p:nvSpPr>
            <p:spPr>
              <a:xfrm>
                <a:off x="1004634" y="4241251"/>
                <a:ext cx="15804" cy="75218"/>
              </a:xfrm>
              <a:custGeom>
                <a:rect b="b" l="l" r="r" t="t"/>
                <a:pathLst>
                  <a:path extrusionOk="0" h="1128" w="237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65"/>
              <p:cNvSpPr/>
              <p:nvPr/>
            </p:nvSpPr>
            <p:spPr>
              <a:xfrm>
                <a:off x="1042244" y="4241251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10" y="51"/>
                      <a:pt x="10" y="123"/>
                    </a:cubicBezTo>
                    <a:lnTo>
                      <a:pt x="1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65"/>
              <p:cNvSpPr/>
              <p:nvPr/>
            </p:nvSpPr>
            <p:spPr>
              <a:xfrm>
                <a:off x="1074319" y="4241251"/>
                <a:ext cx="15804" cy="75218"/>
              </a:xfrm>
              <a:custGeom>
                <a:rect b="b" l="l" r="r" t="t"/>
                <a:pathLst>
                  <a:path extrusionOk="0" h="1128" w="237">
                    <a:moveTo>
                      <a:pt x="12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37" y="1066"/>
                      <a:pt x="237" y="1005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65"/>
              <p:cNvSpPr/>
              <p:nvPr/>
            </p:nvSpPr>
            <p:spPr>
              <a:xfrm>
                <a:off x="1108528" y="4241251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77"/>
                      <a:pt x="5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65"/>
              <p:cNvSpPr/>
              <p:nvPr/>
            </p:nvSpPr>
            <p:spPr>
              <a:xfrm>
                <a:off x="1361461" y="4192038"/>
                <a:ext cx="16471" cy="67683"/>
              </a:xfrm>
              <a:custGeom>
                <a:rect b="b" l="l" r="r" t="t"/>
                <a:pathLst>
                  <a:path extrusionOk="0" h="1015" w="247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02"/>
                    </a:lnTo>
                    <a:cubicBezTo>
                      <a:pt x="0" y="964"/>
                      <a:pt x="52" y="1015"/>
                      <a:pt x="124" y="1015"/>
                    </a:cubicBezTo>
                    <a:cubicBezTo>
                      <a:pt x="185" y="1015"/>
                      <a:pt x="247" y="953"/>
                      <a:pt x="236" y="892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65"/>
              <p:cNvSpPr/>
              <p:nvPr/>
            </p:nvSpPr>
            <p:spPr>
              <a:xfrm>
                <a:off x="1335455" y="4204975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62" y="1"/>
                      <a:pt x="11" y="62"/>
                      <a:pt x="11" y="124"/>
                    </a:cubicBezTo>
                    <a:lnTo>
                      <a:pt x="11" y="954"/>
                    </a:lnTo>
                    <a:cubicBezTo>
                      <a:pt x="1" y="1016"/>
                      <a:pt x="62" y="1077"/>
                      <a:pt x="124" y="1077"/>
                    </a:cubicBezTo>
                    <a:cubicBezTo>
                      <a:pt x="196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65"/>
              <p:cNvSpPr/>
              <p:nvPr/>
            </p:nvSpPr>
            <p:spPr>
              <a:xfrm>
                <a:off x="1307447" y="4215244"/>
                <a:ext cx="16471" cy="70483"/>
              </a:xfrm>
              <a:custGeom>
                <a:rect b="b" l="l" r="r" t="t"/>
                <a:pathLst>
                  <a:path extrusionOk="0" h="1057" w="247">
                    <a:moveTo>
                      <a:pt x="124" y="1"/>
                    </a:moveTo>
                    <a:cubicBezTo>
                      <a:pt x="52" y="1"/>
                      <a:pt x="1" y="62"/>
                      <a:pt x="11" y="134"/>
                    </a:cubicBezTo>
                    <a:lnTo>
                      <a:pt x="11" y="944"/>
                    </a:lnTo>
                    <a:cubicBezTo>
                      <a:pt x="11" y="1005"/>
                      <a:pt x="62" y="1056"/>
                      <a:pt x="124" y="1056"/>
                    </a:cubicBezTo>
                    <a:cubicBezTo>
                      <a:pt x="195" y="1056"/>
                      <a:pt x="247" y="1005"/>
                      <a:pt x="247" y="944"/>
                    </a:cubicBezTo>
                    <a:lnTo>
                      <a:pt x="247" y="134"/>
                    </a:lnTo>
                    <a:cubicBezTo>
                      <a:pt x="247" y="62"/>
                      <a:pt x="195" y="1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65"/>
              <p:cNvSpPr/>
              <p:nvPr/>
            </p:nvSpPr>
            <p:spPr>
              <a:xfrm>
                <a:off x="1276706" y="4224113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2" y="1077"/>
                      <a:pt x="123" y="1077"/>
                    </a:cubicBezTo>
                    <a:cubicBezTo>
                      <a:pt x="185" y="1067"/>
                      <a:pt x="236" y="1016"/>
                      <a:pt x="246" y="95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65"/>
              <p:cNvSpPr/>
              <p:nvPr/>
            </p:nvSpPr>
            <p:spPr>
              <a:xfrm>
                <a:off x="1249365" y="4230981"/>
                <a:ext cx="15804" cy="73884"/>
              </a:xfrm>
              <a:custGeom>
                <a:rect b="b" l="l" r="r" t="t"/>
                <a:pathLst>
                  <a:path extrusionOk="0" h="1108" w="237">
                    <a:moveTo>
                      <a:pt x="11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08"/>
                      <a:pt x="113" y="1108"/>
                    </a:cubicBezTo>
                    <a:cubicBezTo>
                      <a:pt x="185" y="1108"/>
                      <a:pt x="236" y="1056"/>
                      <a:pt x="236" y="985"/>
                    </a:cubicBezTo>
                    <a:lnTo>
                      <a:pt x="236" y="123"/>
                    </a:lnTo>
                    <a:cubicBezTo>
                      <a:pt x="236" y="5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65"/>
              <p:cNvSpPr/>
              <p:nvPr/>
            </p:nvSpPr>
            <p:spPr>
              <a:xfrm>
                <a:off x="1216556" y="4235783"/>
                <a:ext cx="15738" cy="74551"/>
              </a:xfrm>
              <a:custGeom>
                <a:rect b="b" l="l" r="r" t="t"/>
                <a:pathLst>
                  <a:path extrusionOk="0" h="1118" w="236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18"/>
                      <a:pt x="113" y="1118"/>
                    </a:cubicBezTo>
                    <a:cubicBezTo>
                      <a:pt x="185" y="111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65"/>
              <p:cNvSpPr/>
              <p:nvPr/>
            </p:nvSpPr>
            <p:spPr>
              <a:xfrm>
                <a:off x="1181014" y="4239784"/>
                <a:ext cx="16471" cy="73951"/>
              </a:xfrm>
              <a:custGeom>
                <a:rect b="b" l="l" r="r" t="t"/>
                <a:pathLst>
                  <a:path extrusionOk="0" h="1109" w="247">
                    <a:moveTo>
                      <a:pt x="108" y="1"/>
                    </a:moveTo>
                    <a:cubicBezTo>
                      <a:pt x="44" y="1"/>
                      <a:pt x="0" y="57"/>
                      <a:pt x="0" y="114"/>
                    </a:cubicBezTo>
                    <a:lnTo>
                      <a:pt x="0" y="996"/>
                    </a:lnTo>
                    <a:cubicBezTo>
                      <a:pt x="0" y="1058"/>
                      <a:pt x="51" y="1109"/>
                      <a:pt x="123" y="1109"/>
                    </a:cubicBezTo>
                    <a:cubicBezTo>
                      <a:pt x="185" y="1109"/>
                      <a:pt x="246" y="1058"/>
                      <a:pt x="246" y="996"/>
                    </a:cubicBezTo>
                    <a:lnTo>
                      <a:pt x="246" y="114"/>
                    </a:lnTo>
                    <a:cubicBezTo>
                      <a:pt x="246" y="53"/>
                      <a:pt x="185" y="2"/>
                      <a:pt x="123" y="2"/>
                    </a:cubicBezTo>
                    <a:cubicBezTo>
                      <a:pt x="118" y="1"/>
                      <a:pt x="113" y="1"/>
                      <a:pt x="10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65"/>
              <p:cNvSpPr/>
              <p:nvPr/>
            </p:nvSpPr>
            <p:spPr>
              <a:xfrm>
                <a:off x="1148205" y="4241251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65"/>
              <p:cNvSpPr/>
              <p:nvPr/>
            </p:nvSpPr>
            <p:spPr>
              <a:xfrm>
                <a:off x="754434" y="3938375"/>
                <a:ext cx="605033" cy="256461"/>
              </a:xfrm>
              <a:custGeom>
                <a:rect b="b" l="l" r="r" t="t"/>
                <a:pathLst>
                  <a:path extrusionOk="0" h="3846" w="9073">
                    <a:moveTo>
                      <a:pt x="4542" y="1"/>
                    </a:moveTo>
                    <a:cubicBezTo>
                      <a:pt x="2102" y="1"/>
                      <a:pt x="103" y="513"/>
                      <a:pt x="10" y="1169"/>
                    </a:cubicBezTo>
                    <a:lnTo>
                      <a:pt x="10" y="1221"/>
                    </a:lnTo>
                    <a:lnTo>
                      <a:pt x="0" y="1221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6"/>
                    </a:lnTo>
                    <a:cubicBezTo>
                      <a:pt x="51" y="3312"/>
                      <a:pt x="2061" y="3845"/>
                      <a:pt x="4542" y="3845"/>
                    </a:cubicBezTo>
                    <a:cubicBezTo>
                      <a:pt x="6992" y="3845"/>
                      <a:pt x="8991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65"/>
              <p:cNvSpPr/>
              <p:nvPr/>
            </p:nvSpPr>
            <p:spPr>
              <a:xfrm>
                <a:off x="755101" y="4021129"/>
                <a:ext cx="604366" cy="173708"/>
              </a:xfrm>
              <a:custGeom>
                <a:rect b="b" l="l" r="r" t="t"/>
                <a:pathLst>
                  <a:path extrusionOk="0" h="2605" w="9063">
                    <a:moveTo>
                      <a:pt x="0" y="0"/>
                    </a:moveTo>
                    <a:lnTo>
                      <a:pt x="0" y="1384"/>
                    </a:lnTo>
                    <a:lnTo>
                      <a:pt x="0" y="1394"/>
                    </a:lnTo>
                    <a:lnTo>
                      <a:pt x="0" y="1405"/>
                    </a:lnTo>
                    <a:lnTo>
                      <a:pt x="0" y="1415"/>
                    </a:lnTo>
                    <a:cubicBezTo>
                      <a:pt x="41" y="2071"/>
                      <a:pt x="2051" y="2604"/>
                      <a:pt x="4532" y="2604"/>
                    </a:cubicBezTo>
                    <a:cubicBezTo>
                      <a:pt x="6982" y="2604"/>
                      <a:pt x="8981" y="2081"/>
                      <a:pt x="9063" y="1435"/>
                    </a:cubicBezTo>
                    <a:lnTo>
                      <a:pt x="9063" y="1425"/>
                    </a:lnTo>
                    <a:cubicBezTo>
                      <a:pt x="9063" y="1415"/>
                      <a:pt x="9063" y="1394"/>
                      <a:pt x="9063" y="1384"/>
                    </a:cubicBezTo>
                    <a:cubicBezTo>
                      <a:pt x="9063" y="1374"/>
                      <a:pt x="9063" y="1364"/>
                      <a:pt x="9063" y="1353"/>
                    </a:cubicBezTo>
                    <a:lnTo>
                      <a:pt x="9063" y="21"/>
                    </a:lnTo>
                    <a:cubicBezTo>
                      <a:pt x="8981" y="667"/>
                      <a:pt x="6982" y="1189"/>
                      <a:pt x="4532" y="1189"/>
                    </a:cubicBezTo>
                    <a:cubicBezTo>
                      <a:pt x="2051" y="1189"/>
                      <a:pt x="41" y="656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65"/>
              <p:cNvSpPr/>
              <p:nvPr/>
            </p:nvSpPr>
            <p:spPr>
              <a:xfrm>
                <a:off x="1360061" y="4016328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1" y="52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65"/>
              <p:cNvSpPr/>
              <p:nvPr/>
            </p:nvSpPr>
            <p:spPr>
              <a:xfrm>
                <a:off x="755101" y="4016328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0" y="0"/>
                    </a:moveTo>
                    <a:lnTo>
                      <a:pt x="0" y="41"/>
                    </a:lnTo>
                    <a:lnTo>
                      <a:pt x="0" y="52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65"/>
              <p:cNvSpPr/>
              <p:nvPr/>
            </p:nvSpPr>
            <p:spPr>
              <a:xfrm>
                <a:off x="837123" y="3962314"/>
                <a:ext cx="440321" cy="110826"/>
              </a:xfrm>
              <a:custGeom>
                <a:rect b="b" l="l" r="r" t="t"/>
                <a:pathLst>
                  <a:path extrusionOk="0" h="1662" w="6603">
                    <a:moveTo>
                      <a:pt x="3302" y="1"/>
                    </a:moveTo>
                    <a:cubicBezTo>
                      <a:pt x="1477" y="1"/>
                      <a:pt x="1" y="370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70"/>
                      <a:pt x="5126" y="1"/>
                      <a:pt x="33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65"/>
              <p:cNvSpPr/>
              <p:nvPr/>
            </p:nvSpPr>
            <p:spPr>
              <a:xfrm>
                <a:off x="764637" y="4058738"/>
                <a:ext cx="17205" cy="67016"/>
              </a:xfrm>
              <a:custGeom>
                <a:rect b="b" l="l" r="r" t="t"/>
                <a:pathLst>
                  <a:path extrusionOk="0" h="1005" w="258">
                    <a:moveTo>
                      <a:pt x="13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43"/>
                      <a:pt x="62" y="1005"/>
                      <a:pt x="134" y="1005"/>
                    </a:cubicBezTo>
                    <a:cubicBezTo>
                      <a:pt x="196" y="1005"/>
                      <a:pt x="257" y="943"/>
                      <a:pt x="247" y="871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65"/>
              <p:cNvSpPr/>
              <p:nvPr/>
            </p:nvSpPr>
            <p:spPr>
              <a:xfrm>
                <a:off x="790644" y="4073008"/>
                <a:ext cx="17138" cy="71217"/>
              </a:xfrm>
              <a:custGeom>
                <a:rect b="b" l="l" r="r" t="t"/>
                <a:pathLst>
                  <a:path extrusionOk="0" h="1068" w="257">
                    <a:moveTo>
                      <a:pt x="139" y="0"/>
                    </a:moveTo>
                    <a:cubicBezTo>
                      <a:pt x="134" y="0"/>
                      <a:pt x="129" y="1"/>
                      <a:pt x="124" y="1"/>
                    </a:cubicBezTo>
                    <a:cubicBezTo>
                      <a:pt x="62" y="1"/>
                      <a:pt x="1" y="53"/>
                      <a:pt x="1" y="114"/>
                    </a:cubicBezTo>
                    <a:lnTo>
                      <a:pt x="1" y="944"/>
                    </a:lnTo>
                    <a:cubicBezTo>
                      <a:pt x="1" y="1006"/>
                      <a:pt x="52" y="1067"/>
                      <a:pt x="124" y="1067"/>
                    </a:cubicBezTo>
                    <a:cubicBezTo>
                      <a:pt x="195" y="1067"/>
                      <a:pt x="257" y="1016"/>
                      <a:pt x="257" y="944"/>
                    </a:cubicBezTo>
                    <a:lnTo>
                      <a:pt x="257" y="114"/>
                    </a:lnTo>
                    <a:cubicBezTo>
                      <a:pt x="257" y="57"/>
                      <a:pt x="204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65"/>
              <p:cNvSpPr/>
              <p:nvPr/>
            </p:nvSpPr>
            <p:spPr>
              <a:xfrm>
                <a:off x="818651" y="4083344"/>
                <a:ext cx="15804" cy="72484"/>
              </a:xfrm>
              <a:custGeom>
                <a:rect b="b" l="l" r="r" t="t"/>
                <a:pathLst>
                  <a:path extrusionOk="0" h="1087" w="237">
                    <a:moveTo>
                      <a:pt x="124" y="0"/>
                    </a:moveTo>
                    <a:cubicBezTo>
                      <a:pt x="52" y="0"/>
                      <a:pt x="1" y="51"/>
                      <a:pt x="1" y="11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87"/>
                    </a:cubicBezTo>
                    <a:cubicBezTo>
                      <a:pt x="185" y="1076"/>
                      <a:pt x="237" y="1025"/>
                      <a:pt x="237" y="953"/>
                    </a:cubicBezTo>
                    <a:lnTo>
                      <a:pt x="237" y="11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65"/>
              <p:cNvSpPr/>
              <p:nvPr/>
            </p:nvSpPr>
            <p:spPr>
              <a:xfrm>
                <a:off x="849459" y="4092213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65"/>
              <p:cNvSpPr/>
              <p:nvPr/>
            </p:nvSpPr>
            <p:spPr>
              <a:xfrm>
                <a:off x="876800" y="4098348"/>
                <a:ext cx="17138" cy="73884"/>
              </a:xfrm>
              <a:custGeom>
                <a:rect b="b" l="l" r="r" t="t"/>
                <a:pathLst>
                  <a:path extrusionOk="0" h="1108" w="257">
                    <a:moveTo>
                      <a:pt x="133" y="1"/>
                    </a:moveTo>
                    <a:cubicBezTo>
                      <a:pt x="62" y="1"/>
                      <a:pt x="10" y="52"/>
                      <a:pt x="10" y="124"/>
                    </a:cubicBezTo>
                    <a:lnTo>
                      <a:pt x="10" y="985"/>
                    </a:lnTo>
                    <a:cubicBezTo>
                      <a:pt x="0" y="1056"/>
                      <a:pt x="62" y="1108"/>
                      <a:pt x="133" y="1108"/>
                    </a:cubicBezTo>
                    <a:cubicBezTo>
                      <a:pt x="205" y="1108"/>
                      <a:pt x="256" y="1056"/>
                      <a:pt x="256" y="985"/>
                    </a:cubicBezTo>
                    <a:lnTo>
                      <a:pt x="256" y="124"/>
                    </a:lnTo>
                    <a:cubicBezTo>
                      <a:pt x="256" y="5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65"/>
              <p:cNvSpPr/>
              <p:nvPr/>
            </p:nvSpPr>
            <p:spPr>
              <a:xfrm>
                <a:off x="910276" y="4103149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7"/>
                      <a:pt x="62" y="1128"/>
                      <a:pt x="124" y="1128"/>
                    </a:cubicBezTo>
                    <a:cubicBezTo>
                      <a:pt x="185" y="1118"/>
                      <a:pt x="236" y="1067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65"/>
              <p:cNvSpPr/>
              <p:nvPr/>
            </p:nvSpPr>
            <p:spPr>
              <a:xfrm>
                <a:off x="945151" y="4107217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7"/>
                      <a:pt x="52" y="1118"/>
                      <a:pt x="123" y="1118"/>
                    </a:cubicBezTo>
                    <a:cubicBezTo>
                      <a:pt x="185" y="1108"/>
                      <a:pt x="236" y="1057"/>
                      <a:pt x="246" y="995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65"/>
              <p:cNvSpPr/>
              <p:nvPr/>
            </p:nvSpPr>
            <p:spPr>
              <a:xfrm>
                <a:off x="977960" y="4109284"/>
                <a:ext cx="16471" cy="74684"/>
              </a:xfrm>
              <a:custGeom>
                <a:rect b="b" l="l" r="r" t="t"/>
                <a:pathLst>
                  <a:path extrusionOk="0" h="1120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29" y="1119"/>
                      <a:pt x="134" y="1119"/>
                      <a:pt x="139" y="1119"/>
                    </a:cubicBezTo>
                    <a:cubicBezTo>
                      <a:pt x="203" y="1119"/>
                      <a:pt x="246" y="1062"/>
                      <a:pt x="246" y="1005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65"/>
              <p:cNvSpPr/>
              <p:nvPr/>
            </p:nvSpPr>
            <p:spPr>
              <a:xfrm>
                <a:off x="1016237" y="4109284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4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18"/>
                      <a:pt x="124" y="111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65"/>
              <p:cNvSpPr/>
              <p:nvPr/>
            </p:nvSpPr>
            <p:spPr>
              <a:xfrm>
                <a:off x="1048379" y="4109284"/>
                <a:ext cx="15804" cy="74618"/>
              </a:xfrm>
              <a:custGeom>
                <a:rect b="b" l="l" r="r" t="t"/>
                <a:pathLst>
                  <a:path extrusionOk="0" h="1119" w="23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36" y="1067"/>
                      <a:pt x="236" y="100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65"/>
              <p:cNvSpPr/>
              <p:nvPr/>
            </p:nvSpPr>
            <p:spPr>
              <a:xfrm>
                <a:off x="1082521" y="4109284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4" y="1"/>
                    </a:moveTo>
                    <a:cubicBezTo>
                      <a:pt x="62" y="1"/>
                      <a:pt x="11" y="52"/>
                      <a:pt x="1" y="124"/>
                    </a:cubicBezTo>
                    <a:lnTo>
                      <a:pt x="1" y="1005"/>
                    </a:lnTo>
                    <a:cubicBezTo>
                      <a:pt x="1" y="1067"/>
                      <a:pt x="62" y="1118"/>
                      <a:pt x="124" y="1118"/>
                    </a:cubicBezTo>
                    <a:cubicBezTo>
                      <a:pt x="18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3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65"/>
              <p:cNvSpPr/>
              <p:nvPr/>
            </p:nvSpPr>
            <p:spPr>
              <a:xfrm>
                <a:off x="1335455" y="4058738"/>
                <a:ext cx="15804" cy="69083"/>
              </a:xfrm>
              <a:custGeom>
                <a:rect b="b" l="l" r="r" t="t"/>
                <a:pathLst>
                  <a:path extrusionOk="0" h="1036" w="237">
                    <a:moveTo>
                      <a:pt x="11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902"/>
                    </a:lnTo>
                    <a:cubicBezTo>
                      <a:pt x="1" y="974"/>
                      <a:pt x="52" y="1025"/>
                      <a:pt x="114" y="1035"/>
                    </a:cubicBezTo>
                    <a:cubicBezTo>
                      <a:pt x="185" y="1025"/>
                      <a:pt x="237" y="974"/>
                      <a:pt x="237" y="902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1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65"/>
              <p:cNvSpPr/>
              <p:nvPr/>
            </p:nvSpPr>
            <p:spPr>
              <a:xfrm>
                <a:off x="1309514" y="4073075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05"/>
                      <a:pt x="62" y="1066"/>
                      <a:pt x="123" y="1066"/>
                    </a:cubicBezTo>
                    <a:cubicBezTo>
                      <a:pt x="195" y="1066"/>
                      <a:pt x="246" y="100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65"/>
              <p:cNvSpPr/>
              <p:nvPr/>
            </p:nvSpPr>
            <p:spPr>
              <a:xfrm>
                <a:off x="1280773" y="4083211"/>
                <a:ext cx="17205" cy="70550"/>
              </a:xfrm>
              <a:custGeom>
                <a:rect b="b" l="l" r="r" t="t"/>
                <a:pathLst>
                  <a:path extrusionOk="0" h="1058" w="258">
                    <a:moveTo>
                      <a:pt x="116" y="1"/>
                    </a:moveTo>
                    <a:cubicBezTo>
                      <a:pt x="54" y="1"/>
                      <a:pt x="11" y="49"/>
                      <a:pt x="11" y="115"/>
                    </a:cubicBezTo>
                    <a:lnTo>
                      <a:pt x="11" y="925"/>
                    </a:lnTo>
                    <a:cubicBezTo>
                      <a:pt x="1" y="996"/>
                      <a:pt x="62" y="1058"/>
                      <a:pt x="134" y="1058"/>
                    </a:cubicBezTo>
                    <a:cubicBezTo>
                      <a:pt x="206" y="1058"/>
                      <a:pt x="257" y="996"/>
                      <a:pt x="257" y="925"/>
                    </a:cubicBezTo>
                    <a:lnTo>
                      <a:pt x="257" y="115"/>
                    </a:lnTo>
                    <a:cubicBezTo>
                      <a:pt x="257" y="53"/>
                      <a:pt x="206" y="2"/>
                      <a:pt x="134" y="2"/>
                    </a:cubicBezTo>
                    <a:cubicBezTo>
                      <a:pt x="128" y="1"/>
                      <a:pt x="122" y="1"/>
                      <a:pt x="116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65"/>
              <p:cNvSpPr/>
              <p:nvPr/>
            </p:nvSpPr>
            <p:spPr>
              <a:xfrm>
                <a:off x="1250699" y="4091546"/>
                <a:ext cx="16471" cy="71817"/>
              </a:xfrm>
              <a:custGeom>
                <a:rect b="b" l="l" r="r" t="t"/>
                <a:pathLst>
                  <a:path extrusionOk="0" h="1077" w="247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76"/>
                    </a:cubicBezTo>
                    <a:cubicBezTo>
                      <a:pt x="185" y="107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65"/>
              <p:cNvSpPr/>
              <p:nvPr/>
            </p:nvSpPr>
            <p:spPr>
              <a:xfrm>
                <a:off x="1222691" y="4098348"/>
                <a:ext cx="17138" cy="73884"/>
              </a:xfrm>
              <a:custGeom>
                <a:rect b="b" l="l" r="r" t="t"/>
                <a:pathLst>
                  <a:path extrusionOk="0" h="1108" w="257">
                    <a:moveTo>
                      <a:pt x="123" y="1"/>
                    </a:moveTo>
                    <a:cubicBezTo>
                      <a:pt x="62" y="11"/>
                      <a:pt x="11" y="6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62" y="1108"/>
                      <a:pt x="123" y="1108"/>
                    </a:cubicBezTo>
                    <a:cubicBezTo>
                      <a:pt x="195" y="1108"/>
                      <a:pt x="246" y="1056"/>
                      <a:pt x="257" y="995"/>
                    </a:cubicBezTo>
                    <a:lnTo>
                      <a:pt x="257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65"/>
              <p:cNvSpPr/>
              <p:nvPr/>
            </p:nvSpPr>
            <p:spPr>
              <a:xfrm>
                <a:off x="1189883" y="4103149"/>
                <a:ext cx="17138" cy="75218"/>
              </a:xfrm>
              <a:custGeom>
                <a:rect b="b" l="l" r="r" t="t"/>
                <a:pathLst>
                  <a:path extrusionOk="0" h="1128" w="257">
                    <a:moveTo>
                      <a:pt x="123" y="0"/>
                    </a:moveTo>
                    <a:cubicBezTo>
                      <a:pt x="62" y="0"/>
                      <a:pt x="0" y="5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57" y="1005"/>
                    </a:cubicBezTo>
                    <a:lnTo>
                      <a:pt x="257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65"/>
              <p:cNvSpPr/>
              <p:nvPr/>
            </p:nvSpPr>
            <p:spPr>
              <a:xfrm>
                <a:off x="1155007" y="4107217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7"/>
                      <a:pt x="52" y="1118"/>
                      <a:pt x="124" y="1118"/>
                    </a:cubicBezTo>
                    <a:cubicBezTo>
                      <a:pt x="185" y="1118"/>
                      <a:pt x="247" y="1057"/>
                      <a:pt x="247" y="995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65"/>
              <p:cNvSpPr/>
              <p:nvPr/>
            </p:nvSpPr>
            <p:spPr>
              <a:xfrm>
                <a:off x="1122198" y="4108617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52" y="1128"/>
                      <a:pt x="123" y="1128"/>
                    </a:cubicBezTo>
                    <a:cubicBezTo>
                      <a:pt x="185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65"/>
              <p:cNvSpPr/>
              <p:nvPr/>
            </p:nvSpPr>
            <p:spPr>
              <a:xfrm>
                <a:off x="902073" y="3976651"/>
                <a:ext cx="309752" cy="52012"/>
              </a:xfrm>
              <a:custGeom>
                <a:rect b="b" l="l" r="r" t="t"/>
                <a:pathLst>
                  <a:path extrusionOk="0" h="780" w="4645">
                    <a:moveTo>
                      <a:pt x="3331" y="221"/>
                    </a:moveTo>
                    <a:cubicBezTo>
                      <a:pt x="3365" y="221"/>
                      <a:pt x="3400" y="223"/>
                      <a:pt x="3435" y="226"/>
                    </a:cubicBezTo>
                    <a:cubicBezTo>
                      <a:pt x="3691" y="226"/>
                      <a:pt x="3886" y="288"/>
                      <a:pt x="3947" y="370"/>
                    </a:cubicBezTo>
                    <a:lnTo>
                      <a:pt x="2830" y="339"/>
                    </a:lnTo>
                    <a:cubicBezTo>
                      <a:pt x="2992" y="262"/>
                      <a:pt x="3161" y="221"/>
                      <a:pt x="3331" y="221"/>
                    </a:cubicBezTo>
                    <a:close/>
                    <a:moveTo>
                      <a:pt x="677" y="319"/>
                    </a:moveTo>
                    <a:lnTo>
                      <a:pt x="2184" y="360"/>
                    </a:lnTo>
                    <a:lnTo>
                      <a:pt x="2174" y="370"/>
                    </a:lnTo>
                    <a:cubicBezTo>
                      <a:pt x="2112" y="401"/>
                      <a:pt x="2051" y="431"/>
                      <a:pt x="1989" y="462"/>
                    </a:cubicBezTo>
                    <a:lnTo>
                      <a:pt x="677" y="421"/>
                    </a:lnTo>
                    <a:cubicBezTo>
                      <a:pt x="667" y="411"/>
                      <a:pt x="667" y="390"/>
                      <a:pt x="667" y="370"/>
                    </a:cubicBezTo>
                    <a:cubicBezTo>
                      <a:pt x="667" y="349"/>
                      <a:pt x="667" y="329"/>
                      <a:pt x="677" y="319"/>
                    </a:cubicBezTo>
                    <a:close/>
                    <a:moveTo>
                      <a:pt x="2758" y="370"/>
                    </a:moveTo>
                    <a:lnTo>
                      <a:pt x="3968" y="411"/>
                    </a:lnTo>
                    <a:cubicBezTo>
                      <a:pt x="3978" y="421"/>
                      <a:pt x="3978" y="431"/>
                      <a:pt x="3978" y="452"/>
                    </a:cubicBezTo>
                    <a:cubicBezTo>
                      <a:pt x="3978" y="472"/>
                      <a:pt x="3968" y="493"/>
                      <a:pt x="3947" y="513"/>
                    </a:cubicBezTo>
                    <a:lnTo>
                      <a:pt x="2563" y="483"/>
                    </a:lnTo>
                    <a:lnTo>
                      <a:pt x="2758" y="370"/>
                    </a:lnTo>
                    <a:close/>
                    <a:moveTo>
                      <a:pt x="708" y="462"/>
                    </a:moveTo>
                    <a:lnTo>
                      <a:pt x="1918" y="493"/>
                    </a:lnTo>
                    <a:cubicBezTo>
                      <a:pt x="1746" y="574"/>
                      <a:pt x="1559" y="608"/>
                      <a:pt x="1371" y="608"/>
                    </a:cubicBezTo>
                    <a:cubicBezTo>
                      <a:pt x="1344" y="608"/>
                      <a:pt x="1318" y="607"/>
                      <a:pt x="1292" y="606"/>
                    </a:cubicBezTo>
                    <a:cubicBezTo>
                      <a:pt x="974" y="606"/>
                      <a:pt x="780" y="534"/>
                      <a:pt x="708" y="462"/>
                    </a:cubicBezTo>
                    <a:close/>
                    <a:moveTo>
                      <a:pt x="616" y="1"/>
                    </a:moveTo>
                    <a:lnTo>
                      <a:pt x="616" y="42"/>
                    </a:lnTo>
                    <a:cubicBezTo>
                      <a:pt x="749" y="52"/>
                      <a:pt x="821" y="73"/>
                      <a:pt x="821" y="93"/>
                    </a:cubicBezTo>
                    <a:cubicBezTo>
                      <a:pt x="821" y="103"/>
                      <a:pt x="800" y="124"/>
                      <a:pt x="759" y="144"/>
                    </a:cubicBezTo>
                    <a:cubicBezTo>
                      <a:pt x="687" y="175"/>
                      <a:pt x="636" y="216"/>
                      <a:pt x="595" y="278"/>
                    </a:cubicBezTo>
                    <a:lnTo>
                      <a:pt x="11" y="257"/>
                    </a:lnTo>
                    <a:lnTo>
                      <a:pt x="11" y="288"/>
                    </a:lnTo>
                    <a:lnTo>
                      <a:pt x="585" y="308"/>
                    </a:lnTo>
                    <a:cubicBezTo>
                      <a:pt x="575" y="329"/>
                      <a:pt x="575" y="349"/>
                      <a:pt x="575" y="370"/>
                    </a:cubicBezTo>
                    <a:cubicBezTo>
                      <a:pt x="564" y="390"/>
                      <a:pt x="564" y="401"/>
                      <a:pt x="575" y="421"/>
                    </a:cubicBezTo>
                    <a:lnTo>
                      <a:pt x="0" y="401"/>
                    </a:lnTo>
                    <a:lnTo>
                      <a:pt x="0" y="442"/>
                    </a:lnTo>
                    <a:lnTo>
                      <a:pt x="585" y="452"/>
                    </a:lnTo>
                    <a:cubicBezTo>
                      <a:pt x="646" y="616"/>
                      <a:pt x="944" y="749"/>
                      <a:pt x="1466" y="770"/>
                    </a:cubicBezTo>
                    <a:cubicBezTo>
                      <a:pt x="1499" y="772"/>
                      <a:pt x="1532" y="773"/>
                      <a:pt x="1565" y="773"/>
                    </a:cubicBezTo>
                    <a:cubicBezTo>
                      <a:pt x="1892" y="773"/>
                      <a:pt x="2223" y="681"/>
                      <a:pt x="2502" y="513"/>
                    </a:cubicBezTo>
                    <a:lnTo>
                      <a:pt x="3927" y="554"/>
                    </a:lnTo>
                    <a:cubicBezTo>
                      <a:pt x="3783" y="667"/>
                      <a:pt x="3414" y="708"/>
                      <a:pt x="3055" y="708"/>
                    </a:cubicBezTo>
                    <a:lnTo>
                      <a:pt x="3055" y="749"/>
                    </a:lnTo>
                    <a:cubicBezTo>
                      <a:pt x="3650" y="759"/>
                      <a:pt x="3855" y="770"/>
                      <a:pt x="4029" y="780"/>
                    </a:cubicBezTo>
                    <a:lnTo>
                      <a:pt x="4029" y="739"/>
                    </a:lnTo>
                    <a:cubicBezTo>
                      <a:pt x="3886" y="729"/>
                      <a:pt x="3814" y="718"/>
                      <a:pt x="3814" y="698"/>
                    </a:cubicBezTo>
                    <a:cubicBezTo>
                      <a:pt x="3814" y="688"/>
                      <a:pt x="3835" y="667"/>
                      <a:pt x="3886" y="647"/>
                    </a:cubicBezTo>
                    <a:cubicBezTo>
                      <a:pt x="3937" y="616"/>
                      <a:pt x="3978" y="585"/>
                      <a:pt x="4019" y="554"/>
                    </a:cubicBezTo>
                    <a:lnTo>
                      <a:pt x="4644" y="575"/>
                    </a:lnTo>
                    <a:lnTo>
                      <a:pt x="4644" y="534"/>
                    </a:lnTo>
                    <a:lnTo>
                      <a:pt x="4050" y="524"/>
                    </a:lnTo>
                    <a:cubicBezTo>
                      <a:pt x="4060" y="493"/>
                      <a:pt x="4070" y="462"/>
                      <a:pt x="4070" y="431"/>
                    </a:cubicBezTo>
                    <a:lnTo>
                      <a:pt x="4070" y="411"/>
                    </a:lnTo>
                    <a:lnTo>
                      <a:pt x="4644" y="431"/>
                    </a:lnTo>
                    <a:lnTo>
                      <a:pt x="4644" y="390"/>
                    </a:lnTo>
                    <a:lnTo>
                      <a:pt x="4060" y="380"/>
                    </a:lnTo>
                    <a:cubicBezTo>
                      <a:pt x="4009" y="226"/>
                      <a:pt x="3753" y="103"/>
                      <a:pt x="3250" y="93"/>
                    </a:cubicBezTo>
                    <a:cubicBezTo>
                      <a:pt x="3202" y="89"/>
                      <a:pt x="3155" y="87"/>
                      <a:pt x="3107" y="87"/>
                    </a:cubicBezTo>
                    <a:cubicBezTo>
                      <a:pt x="2807" y="87"/>
                      <a:pt x="2511" y="170"/>
                      <a:pt x="2246" y="329"/>
                    </a:cubicBezTo>
                    <a:lnTo>
                      <a:pt x="698" y="278"/>
                    </a:lnTo>
                    <a:cubicBezTo>
                      <a:pt x="821" y="124"/>
                      <a:pt x="1261" y="83"/>
                      <a:pt x="1754" y="83"/>
                    </a:cubicBezTo>
                    <a:lnTo>
                      <a:pt x="1754" y="42"/>
                    </a:lnTo>
                    <a:cubicBezTo>
                      <a:pt x="1087" y="21"/>
                      <a:pt x="810" y="11"/>
                      <a:pt x="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65"/>
              <p:cNvSpPr/>
              <p:nvPr/>
            </p:nvSpPr>
            <p:spPr>
              <a:xfrm>
                <a:off x="3193545" y="3726455"/>
                <a:ext cx="578426" cy="575003"/>
              </a:xfrm>
              <a:custGeom>
                <a:rect b="b" l="l" r="r" t="t"/>
                <a:pathLst>
                  <a:path extrusionOk="0" h="8623" w="8674">
                    <a:moveTo>
                      <a:pt x="4337" y="1"/>
                    </a:moveTo>
                    <a:cubicBezTo>
                      <a:pt x="1938" y="1"/>
                      <a:pt x="0" y="1928"/>
                      <a:pt x="0" y="4306"/>
                    </a:cubicBezTo>
                    <a:cubicBezTo>
                      <a:pt x="0" y="6685"/>
                      <a:pt x="1938" y="8622"/>
                      <a:pt x="4337" y="8622"/>
                    </a:cubicBezTo>
                    <a:cubicBezTo>
                      <a:pt x="6736" y="8622"/>
                      <a:pt x="8673" y="6685"/>
                      <a:pt x="8673" y="4306"/>
                    </a:cubicBezTo>
                    <a:cubicBezTo>
                      <a:pt x="8673" y="1928"/>
                      <a:pt x="6736" y="1"/>
                      <a:pt x="43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65"/>
              <p:cNvSpPr/>
              <p:nvPr/>
            </p:nvSpPr>
            <p:spPr>
              <a:xfrm>
                <a:off x="3236624" y="3757263"/>
                <a:ext cx="563355" cy="563334"/>
              </a:xfrm>
              <a:custGeom>
                <a:rect b="b" l="l" r="r" t="t"/>
                <a:pathLst>
                  <a:path extrusionOk="0" h="8448" w="8448">
                    <a:moveTo>
                      <a:pt x="4224" y="0"/>
                    </a:moveTo>
                    <a:cubicBezTo>
                      <a:pt x="1887" y="0"/>
                      <a:pt x="0" y="1897"/>
                      <a:pt x="0" y="4224"/>
                    </a:cubicBezTo>
                    <a:cubicBezTo>
                      <a:pt x="0" y="6561"/>
                      <a:pt x="1887" y="8447"/>
                      <a:pt x="4224" y="8447"/>
                    </a:cubicBezTo>
                    <a:cubicBezTo>
                      <a:pt x="6551" y="8447"/>
                      <a:pt x="8448" y="6561"/>
                      <a:pt x="8448" y="4224"/>
                    </a:cubicBezTo>
                    <a:cubicBezTo>
                      <a:pt x="8448" y="1897"/>
                      <a:pt x="6551" y="0"/>
                      <a:pt x="4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65"/>
              <p:cNvSpPr/>
              <p:nvPr/>
            </p:nvSpPr>
            <p:spPr>
              <a:xfrm>
                <a:off x="3328248" y="3848819"/>
                <a:ext cx="380838" cy="380824"/>
              </a:xfrm>
              <a:custGeom>
                <a:rect b="b" l="l" r="r" t="t"/>
                <a:pathLst>
                  <a:path extrusionOk="0" h="5711" w="5711">
                    <a:moveTo>
                      <a:pt x="2850" y="1"/>
                    </a:moveTo>
                    <a:cubicBezTo>
                      <a:pt x="1281" y="1"/>
                      <a:pt x="0" y="1282"/>
                      <a:pt x="0" y="2851"/>
                    </a:cubicBezTo>
                    <a:cubicBezTo>
                      <a:pt x="0" y="4429"/>
                      <a:pt x="1281" y="5711"/>
                      <a:pt x="2850" y="5711"/>
                    </a:cubicBezTo>
                    <a:cubicBezTo>
                      <a:pt x="4429" y="5711"/>
                      <a:pt x="5710" y="4429"/>
                      <a:pt x="5710" y="2851"/>
                    </a:cubicBezTo>
                    <a:cubicBezTo>
                      <a:pt x="5710" y="1282"/>
                      <a:pt x="4429" y="1"/>
                      <a:pt x="28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65"/>
              <p:cNvSpPr/>
              <p:nvPr/>
            </p:nvSpPr>
            <p:spPr>
              <a:xfrm>
                <a:off x="3454681" y="3878226"/>
                <a:ext cx="136104" cy="309073"/>
              </a:xfrm>
              <a:custGeom>
                <a:rect b="b" l="l" r="r" t="t"/>
                <a:pathLst>
                  <a:path extrusionOk="0" h="4635" w="2041">
                    <a:moveTo>
                      <a:pt x="759" y="698"/>
                    </a:moveTo>
                    <a:lnTo>
                      <a:pt x="759" y="1825"/>
                    </a:lnTo>
                    <a:cubicBezTo>
                      <a:pt x="534" y="1661"/>
                      <a:pt x="380" y="1497"/>
                      <a:pt x="380" y="1221"/>
                    </a:cubicBezTo>
                    <a:cubicBezTo>
                      <a:pt x="370" y="975"/>
                      <a:pt x="523" y="759"/>
                      <a:pt x="759" y="698"/>
                    </a:cubicBezTo>
                    <a:close/>
                    <a:moveTo>
                      <a:pt x="926" y="662"/>
                    </a:moveTo>
                    <a:cubicBezTo>
                      <a:pt x="938" y="662"/>
                      <a:pt x="951" y="664"/>
                      <a:pt x="964" y="667"/>
                    </a:cubicBezTo>
                    <a:cubicBezTo>
                      <a:pt x="981" y="664"/>
                      <a:pt x="998" y="663"/>
                      <a:pt x="1015" y="663"/>
                    </a:cubicBezTo>
                    <a:cubicBezTo>
                      <a:pt x="1063" y="663"/>
                      <a:pt x="1114" y="672"/>
                      <a:pt x="1159" y="687"/>
                    </a:cubicBezTo>
                    <a:lnTo>
                      <a:pt x="1159" y="2071"/>
                    </a:lnTo>
                    <a:cubicBezTo>
                      <a:pt x="1046" y="2010"/>
                      <a:pt x="944" y="1948"/>
                      <a:pt x="851" y="1887"/>
                    </a:cubicBezTo>
                    <a:lnTo>
                      <a:pt x="851" y="667"/>
                    </a:lnTo>
                    <a:cubicBezTo>
                      <a:pt x="879" y="667"/>
                      <a:pt x="902" y="662"/>
                      <a:pt x="926" y="662"/>
                    </a:cubicBezTo>
                    <a:close/>
                    <a:moveTo>
                      <a:pt x="1251" y="2717"/>
                    </a:moveTo>
                    <a:cubicBezTo>
                      <a:pt x="1477" y="2892"/>
                      <a:pt x="1620" y="3076"/>
                      <a:pt x="1620" y="3343"/>
                    </a:cubicBezTo>
                    <a:cubicBezTo>
                      <a:pt x="1641" y="3599"/>
                      <a:pt x="1487" y="3835"/>
                      <a:pt x="1251" y="3937"/>
                    </a:cubicBezTo>
                    <a:lnTo>
                      <a:pt x="1251" y="2717"/>
                    </a:lnTo>
                    <a:close/>
                    <a:moveTo>
                      <a:pt x="851" y="2451"/>
                    </a:moveTo>
                    <a:lnTo>
                      <a:pt x="872" y="2471"/>
                    </a:lnTo>
                    <a:cubicBezTo>
                      <a:pt x="974" y="2533"/>
                      <a:pt x="1067" y="2584"/>
                      <a:pt x="1159" y="2646"/>
                    </a:cubicBezTo>
                    <a:lnTo>
                      <a:pt x="1159" y="3958"/>
                    </a:lnTo>
                    <a:cubicBezTo>
                      <a:pt x="1108" y="3968"/>
                      <a:pt x="1056" y="3978"/>
                      <a:pt x="1005" y="3978"/>
                    </a:cubicBezTo>
                    <a:cubicBezTo>
                      <a:pt x="954" y="3978"/>
                      <a:pt x="903" y="3968"/>
                      <a:pt x="851" y="3968"/>
                    </a:cubicBezTo>
                    <a:lnTo>
                      <a:pt x="851" y="2451"/>
                    </a:lnTo>
                    <a:close/>
                    <a:moveTo>
                      <a:pt x="749" y="1"/>
                    </a:moveTo>
                    <a:lnTo>
                      <a:pt x="749" y="585"/>
                    </a:lnTo>
                    <a:cubicBezTo>
                      <a:pt x="349" y="646"/>
                      <a:pt x="21" y="923"/>
                      <a:pt x="21" y="1405"/>
                    </a:cubicBezTo>
                    <a:cubicBezTo>
                      <a:pt x="21" y="1887"/>
                      <a:pt x="349" y="2153"/>
                      <a:pt x="749" y="2399"/>
                    </a:cubicBezTo>
                    <a:lnTo>
                      <a:pt x="749" y="3958"/>
                    </a:lnTo>
                    <a:cubicBezTo>
                      <a:pt x="318" y="3835"/>
                      <a:pt x="154" y="3394"/>
                      <a:pt x="124" y="2902"/>
                    </a:cubicBezTo>
                    <a:lnTo>
                      <a:pt x="11" y="2902"/>
                    </a:lnTo>
                    <a:cubicBezTo>
                      <a:pt x="11" y="3568"/>
                      <a:pt x="11" y="3845"/>
                      <a:pt x="1" y="4040"/>
                    </a:cubicBezTo>
                    <a:lnTo>
                      <a:pt x="103" y="4040"/>
                    </a:lnTo>
                    <a:cubicBezTo>
                      <a:pt x="124" y="3906"/>
                      <a:pt x="154" y="3835"/>
                      <a:pt x="216" y="3835"/>
                    </a:cubicBezTo>
                    <a:cubicBezTo>
                      <a:pt x="267" y="3845"/>
                      <a:pt x="329" y="3865"/>
                      <a:pt x="370" y="3906"/>
                    </a:cubicBezTo>
                    <a:cubicBezTo>
                      <a:pt x="493" y="3978"/>
                      <a:pt x="616" y="4029"/>
                      <a:pt x="749" y="4060"/>
                    </a:cubicBezTo>
                    <a:lnTo>
                      <a:pt x="749" y="4624"/>
                    </a:lnTo>
                    <a:lnTo>
                      <a:pt x="851" y="4624"/>
                    </a:lnTo>
                    <a:lnTo>
                      <a:pt x="851" y="4060"/>
                    </a:lnTo>
                    <a:cubicBezTo>
                      <a:pt x="903" y="4070"/>
                      <a:pt x="964" y="4070"/>
                      <a:pt x="1026" y="4070"/>
                    </a:cubicBezTo>
                    <a:lnTo>
                      <a:pt x="1159" y="4070"/>
                    </a:lnTo>
                    <a:lnTo>
                      <a:pt x="1159" y="4634"/>
                    </a:lnTo>
                    <a:lnTo>
                      <a:pt x="1251" y="4634"/>
                    </a:lnTo>
                    <a:lnTo>
                      <a:pt x="1251" y="4060"/>
                    </a:lnTo>
                    <a:cubicBezTo>
                      <a:pt x="1702" y="3978"/>
                      <a:pt x="2041" y="3681"/>
                      <a:pt x="2041" y="3158"/>
                    </a:cubicBezTo>
                    <a:cubicBezTo>
                      <a:pt x="2041" y="2676"/>
                      <a:pt x="1713" y="2420"/>
                      <a:pt x="1251" y="2133"/>
                    </a:cubicBezTo>
                    <a:lnTo>
                      <a:pt x="1251" y="718"/>
                    </a:lnTo>
                    <a:cubicBezTo>
                      <a:pt x="1579" y="851"/>
                      <a:pt x="1723" y="1221"/>
                      <a:pt x="1743" y="1579"/>
                    </a:cubicBezTo>
                    <a:lnTo>
                      <a:pt x="1856" y="1579"/>
                    </a:lnTo>
                    <a:cubicBezTo>
                      <a:pt x="1856" y="985"/>
                      <a:pt x="1866" y="780"/>
                      <a:pt x="1877" y="605"/>
                    </a:cubicBezTo>
                    <a:lnTo>
                      <a:pt x="1764" y="605"/>
                    </a:lnTo>
                    <a:cubicBezTo>
                      <a:pt x="1754" y="749"/>
                      <a:pt x="1723" y="821"/>
                      <a:pt x="1661" y="821"/>
                    </a:cubicBezTo>
                    <a:cubicBezTo>
                      <a:pt x="1600" y="810"/>
                      <a:pt x="1549" y="790"/>
                      <a:pt x="1508" y="749"/>
                    </a:cubicBezTo>
                    <a:cubicBezTo>
                      <a:pt x="1426" y="698"/>
                      <a:pt x="1333" y="657"/>
                      <a:pt x="1251" y="626"/>
                    </a:cubicBezTo>
                    <a:lnTo>
                      <a:pt x="1251" y="1"/>
                    </a:lnTo>
                    <a:lnTo>
                      <a:pt x="1149" y="1"/>
                    </a:lnTo>
                    <a:lnTo>
                      <a:pt x="1149" y="605"/>
                    </a:lnTo>
                    <a:cubicBezTo>
                      <a:pt x="1096" y="590"/>
                      <a:pt x="1038" y="581"/>
                      <a:pt x="983" y="581"/>
                    </a:cubicBezTo>
                    <a:cubicBezTo>
                      <a:pt x="962" y="581"/>
                      <a:pt x="942" y="582"/>
                      <a:pt x="923" y="585"/>
                    </a:cubicBezTo>
                    <a:lnTo>
                      <a:pt x="851" y="585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65"/>
              <p:cNvSpPr/>
              <p:nvPr/>
            </p:nvSpPr>
            <p:spPr>
              <a:xfrm>
                <a:off x="951953" y="3415443"/>
                <a:ext cx="49280" cy="374689"/>
              </a:xfrm>
              <a:custGeom>
                <a:rect b="b" l="l" r="r" t="t"/>
                <a:pathLst>
                  <a:path extrusionOk="0" h="5619" w="739">
                    <a:moveTo>
                      <a:pt x="472" y="0"/>
                    </a:moveTo>
                    <a:cubicBezTo>
                      <a:pt x="472" y="0"/>
                      <a:pt x="1" y="3291"/>
                      <a:pt x="114" y="5495"/>
                    </a:cubicBezTo>
                    <a:lnTo>
                      <a:pt x="606" y="5618"/>
                    </a:lnTo>
                    <a:cubicBezTo>
                      <a:pt x="606" y="5618"/>
                      <a:pt x="62" y="1682"/>
                      <a:pt x="739" y="21"/>
                    </a:cubicBezTo>
                    <a:lnTo>
                      <a:pt x="4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65"/>
              <p:cNvSpPr/>
              <p:nvPr/>
            </p:nvSpPr>
            <p:spPr>
              <a:xfrm>
                <a:off x="978627" y="3450319"/>
                <a:ext cx="117632" cy="118762"/>
              </a:xfrm>
              <a:custGeom>
                <a:rect b="b" l="l" r="r" t="t"/>
                <a:pathLst>
                  <a:path extrusionOk="0" h="1781" w="1764">
                    <a:moveTo>
                      <a:pt x="1764" y="0"/>
                    </a:moveTo>
                    <a:lnTo>
                      <a:pt x="1764" y="0"/>
                    </a:lnTo>
                    <a:cubicBezTo>
                      <a:pt x="1764" y="0"/>
                      <a:pt x="288" y="246"/>
                      <a:pt x="1" y="1763"/>
                    </a:cubicBezTo>
                    <a:cubicBezTo>
                      <a:pt x="1" y="1763"/>
                      <a:pt x="62" y="1781"/>
                      <a:pt x="165" y="1781"/>
                    </a:cubicBezTo>
                    <a:cubicBezTo>
                      <a:pt x="501" y="1781"/>
                      <a:pt x="1277" y="1594"/>
                      <a:pt x="1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65"/>
              <p:cNvSpPr/>
              <p:nvPr/>
            </p:nvSpPr>
            <p:spPr>
              <a:xfrm>
                <a:off x="948552" y="3312017"/>
                <a:ext cx="157310" cy="132765"/>
              </a:xfrm>
              <a:custGeom>
                <a:rect b="b" l="l" r="r" t="t"/>
                <a:pathLst>
                  <a:path extrusionOk="0" h="1991" w="2359">
                    <a:moveTo>
                      <a:pt x="1043" y="1"/>
                    </a:moveTo>
                    <a:cubicBezTo>
                      <a:pt x="532" y="1"/>
                      <a:pt x="101" y="398"/>
                      <a:pt x="52" y="916"/>
                    </a:cubicBezTo>
                    <a:cubicBezTo>
                      <a:pt x="1" y="1544"/>
                      <a:pt x="507" y="1991"/>
                      <a:pt x="1047" y="1991"/>
                    </a:cubicBezTo>
                    <a:cubicBezTo>
                      <a:pt x="1265" y="1991"/>
                      <a:pt x="1488" y="1918"/>
                      <a:pt x="1682" y="1756"/>
                    </a:cubicBezTo>
                    <a:cubicBezTo>
                      <a:pt x="2358" y="1182"/>
                      <a:pt x="2000" y="75"/>
                      <a:pt x="1118" y="3"/>
                    </a:cubicBezTo>
                    <a:cubicBezTo>
                      <a:pt x="1093" y="2"/>
                      <a:pt x="1068" y="1"/>
                      <a:pt x="1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65"/>
              <p:cNvSpPr/>
              <p:nvPr/>
            </p:nvSpPr>
            <p:spPr>
              <a:xfrm>
                <a:off x="859662" y="3228796"/>
                <a:ext cx="58883" cy="444439"/>
              </a:xfrm>
              <a:custGeom>
                <a:rect b="b" l="l" r="r" t="t"/>
                <a:pathLst>
                  <a:path extrusionOk="0" h="6665" w="883">
                    <a:moveTo>
                      <a:pt x="319" y="1"/>
                    </a:moveTo>
                    <a:lnTo>
                      <a:pt x="1" y="32"/>
                    </a:lnTo>
                    <a:cubicBezTo>
                      <a:pt x="801" y="2000"/>
                      <a:pt x="155" y="6664"/>
                      <a:pt x="155" y="6664"/>
                    </a:cubicBezTo>
                    <a:lnTo>
                      <a:pt x="739" y="6521"/>
                    </a:lnTo>
                    <a:cubicBezTo>
                      <a:pt x="883" y="3896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65"/>
              <p:cNvSpPr/>
              <p:nvPr/>
            </p:nvSpPr>
            <p:spPr>
              <a:xfrm>
                <a:off x="747566" y="3270540"/>
                <a:ext cx="138838" cy="140833"/>
              </a:xfrm>
              <a:custGeom>
                <a:rect b="b" l="l" r="r" t="t"/>
                <a:pathLst>
                  <a:path extrusionOk="0" h="2112" w="2082">
                    <a:moveTo>
                      <a:pt x="1" y="0"/>
                    </a:moveTo>
                    <a:lnTo>
                      <a:pt x="1" y="0"/>
                    </a:lnTo>
                    <a:cubicBezTo>
                      <a:pt x="576" y="1893"/>
                      <a:pt x="1498" y="2111"/>
                      <a:pt x="1892" y="2111"/>
                    </a:cubicBezTo>
                    <a:cubicBezTo>
                      <a:pt x="2011" y="2111"/>
                      <a:pt x="2082" y="2091"/>
                      <a:pt x="2082" y="2091"/>
                    </a:cubicBezTo>
                    <a:cubicBezTo>
                      <a:pt x="1743" y="28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65"/>
              <p:cNvSpPr/>
              <p:nvPr/>
            </p:nvSpPr>
            <p:spPr>
              <a:xfrm>
                <a:off x="716824" y="3485194"/>
                <a:ext cx="207190" cy="210583"/>
              </a:xfrm>
              <a:custGeom>
                <a:rect b="b" l="l" r="r" t="t"/>
                <a:pathLst>
                  <a:path extrusionOk="0" h="3158" w="3107">
                    <a:moveTo>
                      <a:pt x="0" y="0"/>
                    </a:moveTo>
                    <a:lnTo>
                      <a:pt x="0" y="0"/>
                    </a:lnTo>
                    <a:cubicBezTo>
                      <a:pt x="856" y="2827"/>
                      <a:pt x="2223" y="3158"/>
                      <a:pt x="2816" y="3158"/>
                    </a:cubicBezTo>
                    <a:cubicBezTo>
                      <a:pt x="2998" y="3158"/>
                      <a:pt x="3107" y="3127"/>
                      <a:pt x="3107" y="3127"/>
                    </a:cubicBezTo>
                    <a:cubicBezTo>
                      <a:pt x="2604" y="4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65"/>
              <p:cNvSpPr/>
              <p:nvPr/>
            </p:nvSpPr>
            <p:spPr>
              <a:xfrm>
                <a:off x="964957" y="3533673"/>
                <a:ext cx="157310" cy="169240"/>
              </a:xfrm>
              <a:custGeom>
                <a:rect b="b" l="l" r="r" t="t"/>
                <a:pathLst>
                  <a:path extrusionOk="0" h="2538" w="2359">
                    <a:moveTo>
                      <a:pt x="2358" y="1"/>
                    </a:moveTo>
                    <a:lnTo>
                      <a:pt x="2358" y="1"/>
                    </a:lnTo>
                    <a:cubicBezTo>
                      <a:pt x="1139" y="278"/>
                      <a:pt x="206" y="1272"/>
                      <a:pt x="1" y="2513"/>
                    </a:cubicBezTo>
                    <a:cubicBezTo>
                      <a:pt x="1" y="2513"/>
                      <a:pt x="82" y="2537"/>
                      <a:pt x="218" y="2537"/>
                    </a:cubicBezTo>
                    <a:cubicBezTo>
                      <a:pt x="665" y="2537"/>
                      <a:pt x="1698" y="2272"/>
                      <a:pt x="2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65"/>
              <p:cNvSpPr/>
              <p:nvPr/>
            </p:nvSpPr>
            <p:spPr>
              <a:xfrm>
                <a:off x="859662" y="3193921"/>
                <a:ext cx="155243" cy="158704"/>
              </a:xfrm>
              <a:custGeom>
                <a:rect b="b" l="l" r="r" t="t"/>
                <a:pathLst>
                  <a:path extrusionOk="0" h="2380" w="2328">
                    <a:moveTo>
                      <a:pt x="2328" y="1"/>
                    </a:moveTo>
                    <a:lnTo>
                      <a:pt x="2328" y="1"/>
                    </a:lnTo>
                    <a:cubicBezTo>
                      <a:pt x="1" y="1118"/>
                      <a:pt x="575" y="2379"/>
                      <a:pt x="575" y="2379"/>
                    </a:cubicBezTo>
                    <a:cubicBezTo>
                      <a:pt x="2297" y="1764"/>
                      <a:pt x="2328" y="1"/>
                      <a:pt x="2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65"/>
              <p:cNvSpPr/>
              <p:nvPr/>
            </p:nvSpPr>
            <p:spPr>
              <a:xfrm>
                <a:off x="735963" y="3106899"/>
                <a:ext cx="186318" cy="157037"/>
              </a:xfrm>
              <a:custGeom>
                <a:rect b="b" l="l" r="r" t="t"/>
                <a:pathLst>
                  <a:path extrusionOk="0" h="2355" w="2794">
                    <a:moveTo>
                      <a:pt x="1560" y="0"/>
                    </a:moveTo>
                    <a:cubicBezTo>
                      <a:pt x="1529" y="0"/>
                      <a:pt x="1498" y="1"/>
                      <a:pt x="1466" y="4"/>
                    </a:cubicBezTo>
                    <a:cubicBezTo>
                      <a:pt x="421" y="86"/>
                      <a:pt x="0" y="1398"/>
                      <a:pt x="800" y="2075"/>
                    </a:cubicBezTo>
                    <a:cubicBezTo>
                      <a:pt x="1029" y="2269"/>
                      <a:pt x="1292" y="2355"/>
                      <a:pt x="1550" y="2355"/>
                    </a:cubicBezTo>
                    <a:cubicBezTo>
                      <a:pt x="2191" y="2355"/>
                      <a:pt x="2793" y="1819"/>
                      <a:pt x="2727" y="1080"/>
                    </a:cubicBezTo>
                    <a:cubicBezTo>
                      <a:pt x="2679" y="466"/>
                      <a:pt x="2166" y="0"/>
                      <a:pt x="15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65"/>
              <p:cNvSpPr/>
              <p:nvPr/>
            </p:nvSpPr>
            <p:spPr>
              <a:xfrm>
                <a:off x="766704" y="3130839"/>
                <a:ext cx="131036" cy="111026"/>
              </a:xfrm>
              <a:custGeom>
                <a:rect b="b" l="l" r="r" t="t"/>
                <a:pathLst>
                  <a:path extrusionOk="0" h="1665" w="1965">
                    <a:moveTo>
                      <a:pt x="1101" y="0"/>
                    </a:moveTo>
                    <a:cubicBezTo>
                      <a:pt x="1076" y="0"/>
                      <a:pt x="1051" y="2"/>
                      <a:pt x="1026" y="4"/>
                    </a:cubicBezTo>
                    <a:cubicBezTo>
                      <a:pt x="288" y="65"/>
                      <a:pt x="1" y="988"/>
                      <a:pt x="565" y="1470"/>
                    </a:cubicBezTo>
                    <a:cubicBezTo>
                      <a:pt x="726" y="1605"/>
                      <a:pt x="911" y="1665"/>
                      <a:pt x="1091" y="1665"/>
                    </a:cubicBezTo>
                    <a:cubicBezTo>
                      <a:pt x="1541" y="1665"/>
                      <a:pt x="1965" y="1289"/>
                      <a:pt x="1928" y="762"/>
                    </a:cubicBezTo>
                    <a:cubicBezTo>
                      <a:pt x="1889" y="326"/>
                      <a:pt x="1530" y="0"/>
                      <a:pt x="1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65"/>
              <p:cNvSpPr/>
              <p:nvPr/>
            </p:nvSpPr>
            <p:spPr>
              <a:xfrm>
                <a:off x="795445" y="3662239"/>
                <a:ext cx="320688" cy="66349"/>
              </a:xfrm>
              <a:custGeom>
                <a:rect b="b" l="l" r="r" t="t"/>
                <a:pathLst>
                  <a:path extrusionOk="0" h="995" w="4809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65"/>
              <p:cNvSpPr/>
              <p:nvPr/>
            </p:nvSpPr>
            <p:spPr>
              <a:xfrm>
                <a:off x="820719" y="3728522"/>
                <a:ext cx="270808" cy="182577"/>
              </a:xfrm>
              <a:custGeom>
                <a:rect b="b" l="l" r="r" t="t"/>
                <a:pathLst>
                  <a:path extrusionOk="0" h="2738" w="4061">
                    <a:moveTo>
                      <a:pt x="1" y="1"/>
                    </a:moveTo>
                    <a:lnTo>
                      <a:pt x="1" y="1354"/>
                    </a:lnTo>
                    <a:cubicBezTo>
                      <a:pt x="1" y="2123"/>
                      <a:pt x="616" y="2738"/>
                      <a:pt x="1385" y="2738"/>
                    </a:cubicBezTo>
                    <a:lnTo>
                      <a:pt x="2676" y="2738"/>
                    </a:lnTo>
                    <a:cubicBezTo>
                      <a:pt x="3445" y="2738"/>
                      <a:pt x="4060" y="2123"/>
                      <a:pt x="4060" y="1354"/>
                    </a:cubicBezTo>
                    <a:lnTo>
                      <a:pt x="4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65"/>
              <p:cNvSpPr/>
              <p:nvPr/>
            </p:nvSpPr>
            <p:spPr>
              <a:xfrm>
                <a:off x="807715" y="3139241"/>
                <a:ext cx="56149" cy="93756"/>
              </a:xfrm>
              <a:custGeom>
                <a:rect b="b" l="l" r="r" t="t"/>
                <a:pathLst>
                  <a:path extrusionOk="0" h="1406" w="842">
                    <a:moveTo>
                      <a:pt x="257" y="1"/>
                    </a:moveTo>
                    <a:lnTo>
                      <a:pt x="155" y="32"/>
                    </a:lnTo>
                    <a:lnTo>
                      <a:pt x="206" y="196"/>
                    </a:lnTo>
                    <a:cubicBezTo>
                      <a:pt x="73" y="247"/>
                      <a:pt x="1" y="401"/>
                      <a:pt x="42" y="544"/>
                    </a:cubicBezTo>
                    <a:cubicBezTo>
                      <a:pt x="83" y="688"/>
                      <a:pt x="216" y="729"/>
                      <a:pt x="401" y="749"/>
                    </a:cubicBezTo>
                    <a:cubicBezTo>
                      <a:pt x="544" y="759"/>
                      <a:pt x="626" y="790"/>
                      <a:pt x="657" y="882"/>
                    </a:cubicBezTo>
                    <a:cubicBezTo>
                      <a:pt x="677" y="985"/>
                      <a:pt x="606" y="1087"/>
                      <a:pt x="503" y="1108"/>
                    </a:cubicBezTo>
                    <a:cubicBezTo>
                      <a:pt x="462" y="1118"/>
                      <a:pt x="419" y="1123"/>
                      <a:pt x="375" y="1123"/>
                    </a:cubicBezTo>
                    <a:cubicBezTo>
                      <a:pt x="331" y="1123"/>
                      <a:pt x="288" y="1118"/>
                      <a:pt x="247" y="1108"/>
                    </a:cubicBezTo>
                    <a:lnTo>
                      <a:pt x="247" y="1241"/>
                    </a:lnTo>
                    <a:cubicBezTo>
                      <a:pt x="293" y="1251"/>
                      <a:pt x="339" y="1257"/>
                      <a:pt x="385" y="1257"/>
                    </a:cubicBezTo>
                    <a:cubicBezTo>
                      <a:pt x="431" y="1257"/>
                      <a:pt x="477" y="1251"/>
                      <a:pt x="524" y="1241"/>
                    </a:cubicBezTo>
                    <a:lnTo>
                      <a:pt x="575" y="1405"/>
                    </a:lnTo>
                    <a:lnTo>
                      <a:pt x="677" y="1375"/>
                    </a:lnTo>
                    <a:lnTo>
                      <a:pt x="626" y="1200"/>
                    </a:lnTo>
                    <a:cubicBezTo>
                      <a:pt x="770" y="1139"/>
                      <a:pt x="841" y="985"/>
                      <a:pt x="800" y="831"/>
                    </a:cubicBezTo>
                    <a:cubicBezTo>
                      <a:pt x="749" y="688"/>
                      <a:pt x="636" y="626"/>
                      <a:pt x="442" y="616"/>
                    </a:cubicBezTo>
                    <a:cubicBezTo>
                      <a:pt x="288" y="595"/>
                      <a:pt x="206" y="554"/>
                      <a:pt x="185" y="483"/>
                    </a:cubicBezTo>
                    <a:cubicBezTo>
                      <a:pt x="155" y="411"/>
                      <a:pt x="185" y="329"/>
                      <a:pt x="308" y="288"/>
                    </a:cubicBezTo>
                    <a:cubicBezTo>
                      <a:pt x="348" y="271"/>
                      <a:pt x="390" y="263"/>
                      <a:pt x="433" y="263"/>
                    </a:cubicBezTo>
                    <a:cubicBezTo>
                      <a:pt x="467" y="263"/>
                      <a:pt x="502" y="268"/>
                      <a:pt x="534" y="278"/>
                    </a:cubicBezTo>
                    <a:lnTo>
                      <a:pt x="544" y="144"/>
                    </a:lnTo>
                    <a:cubicBezTo>
                      <a:pt x="510" y="140"/>
                      <a:pt x="478" y="138"/>
                      <a:pt x="446" y="138"/>
                    </a:cubicBezTo>
                    <a:cubicBezTo>
                      <a:pt x="401" y="138"/>
                      <a:pt x="356" y="143"/>
                      <a:pt x="308" y="155"/>
                    </a:cubicBezTo>
                    <a:lnTo>
                      <a:pt x="2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65"/>
              <p:cNvSpPr/>
              <p:nvPr/>
            </p:nvSpPr>
            <p:spPr>
              <a:xfrm>
                <a:off x="961356" y="3329155"/>
                <a:ext cx="112364" cy="98157"/>
              </a:xfrm>
              <a:custGeom>
                <a:rect b="b" l="l" r="r" t="t"/>
                <a:pathLst>
                  <a:path extrusionOk="0" h="1472" w="1685">
                    <a:moveTo>
                      <a:pt x="846" y="0"/>
                    </a:moveTo>
                    <a:cubicBezTo>
                      <a:pt x="391" y="0"/>
                      <a:pt x="0" y="441"/>
                      <a:pt x="147" y="946"/>
                    </a:cubicBezTo>
                    <a:cubicBezTo>
                      <a:pt x="248" y="1289"/>
                      <a:pt x="550" y="1472"/>
                      <a:pt x="853" y="1472"/>
                    </a:cubicBezTo>
                    <a:cubicBezTo>
                      <a:pt x="1102" y="1472"/>
                      <a:pt x="1351" y="1348"/>
                      <a:pt x="1490" y="1089"/>
                    </a:cubicBezTo>
                    <a:cubicBezTo>
                      <a:pt x="1685" y="731"/>
                      <a:pt x="1562" y="290"/>
                      <a:pt x="1203" y="95"/>
                    </a:cubicBezTo>
                    <a:cubicBezTo>
                      <a:pt x="1085" y="30"/>
                      <a:pt x="96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65"/>
              <p:cNvSpPr/>
              <p:nvPr/>
            </p:nvSpPr>
            <p:spPr>
              <a:xfrm>
                <a:off x="988896" y="3335423"/>
                <a:ext cx="50681" cy="82820"/>
              </a:xfrm>
              <a:custGeom>
                <a:rect b="b" l="l" r="r" t="t"/>
                <a:pathLst>
                  <a:path extrusionOk="0" h="1242" w="760">
                    <a:moveTo>
                      <a:pt x="534" y="1"/>
                    </a:moveTo>
                    <a:lnTo>
                      <a:pt x="482" y="144"/>
                    </a:lnTo>
                    <a:cubicBezTo>
                      <a:pt x="468" y="142"/>
                      <a:pt x="454" y="141"/>
                      <a:pt x="440" y="141"/>
                    </a:cubicBezTo>
                    <a:cubicBezTo>
                      <a:pt x="332" y="141"/>
                      <a:pt x="232" y="210"/>
                      <a:pt x="195" y="319"/>
                    </a:cubicBezTo>
                    <a:cubicBezTo>
                      <a:pt x="154" y="452"/>
                      <a:pt x="226" y="544"/>
                      <a:pt x="369" y="647"/>
                    </a:cubicBezTo>
                    <a:cubicBezTo>
                      <a:pt x="462" y="719"/>
                      <a:pt x="503" y="790"/>
                      <a:pt x="482" y="872"/>
                    </a:cubicBezTo>
                    <a:cubicBezTo>
                      <a:pt x="460" y="940"/>
                      <a:pt x="398" y="981"/>
                      <a:pt x="334" y="981"/>
                    </a:cubicBezTo>
                    <a:cubicBezTo>
                      <a:pt x="312" y="981"/>
                      <a:pt x="289" y="975"/>
                      <a:pt x="267" y="965"/>
                    </a:cubicBezTo>
                    <a:cubicBezTo>
                      <a:pt x="185" y="944"/>
                      <a:pt x="113" y="903"/>
                      <a:pt x="72" y="842"/>
                    </a:cubicBezTo>
                    <a:lnTo>
                      <a:pt x="0" y="924"/>
                    </a:lnTo>
                    <a:cubicBezTo>
                      <a:pt x="62" y="985"/>
                      <a:pt x="134" y="1036"/>
                      <a:pt x="216" y="1057"/>
                    </a:cubicBezTo>
                    <a:lnTo>
                      <a:pt x="164" y="1211"/>
                    </a:lnTo>
                    <a:lnTo>
                      <a:pt x="257" y="1241"/>
                    </a:lnTo>
                    <a:lnTo>
                      <a:pt x="308" y="1088"/>
                    </a:lnTo>
                    <a:cubicBezTo>
                      <a:pt x="322" y="1090"/>
                      <a:pt x="335" y="1091"/>
                      <a:pt x="349" y="1091"/>
                    </a:cubicBezTo>
                    <a:cubicBezTo>
                      <a:pt x="468" y="1091"/>
                      <a:pt x="579" y="1013"/>
                      <a:pt x="616" y="903"/>
                    </a:cubicBezTo>
                    <a:cubicBezTo>
                      <a:pt x="646" y="770"/>
                      <a:pt x="595" y="667"/>
                      <a:pt x="462" y="565"/>
                    </a:cubicBezTo>
                    <a:cubicBezTo>
                      <a:pt x="349" y="473"/>
                      <a:pt x="308" y="401"/>
                      <a:pt x="328" y="339"/>
                    </a:cubicBezTo>
                    <a:cubicBezTo>
                      <a:pt x="337" y="290"/>
                      <a:pt x="384" y="248"/>
                      <a:pt x="459" y="248"/>
                    </a:cubicBezTo>
                    <a:cubicBezTo>
                      <a:pt x="479" y="248"/>
                      <a:pt x="500" y="251"/>
                      <a:pt x="523" y="257"/>
                    </a:cubicBezTo>
                    <a:cubicBezTo>
                      <a:pt x="585" y="278"/>
                      <a:pt x="646" y="309"/>
                      <a:pt x="698" y="360"/>
                    </a:cubicBezTo>
                    <a:lnTo>
                      <a:pt x="759" y="278"/>
                    </a:lnTo>
                    <a:cubicBezTo>
                      <a:pt x="708" y="227"/>
                      <a:pt x="646" y="186"/>
                      <a:pt x="585" y="165"/>
                    </a:cubicBezTo>
                    <a:lnTo>
                      <a:pt x="626" y="21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65"/>
              <p:cNvSpPr/>
              <p:nvPr/>
            </p:nvSpPr>
            <p:spPr>
              <a:xfrm>
                <a:off x="4329712" y="3415443"/>
                <a:ext cx="49947" cy="374689"/>
              </a:xfrm>
              <a:custGeom>
                <a:rect b="b" l="l" r="r" t="t"/>
                <a:pathLst>
                  <a:path extrusionOk="0" h="5619" w="749">
                    <a:moveTo>
                      <a:pt x="277" y="0"/>
                    </a:moveTo>
                    <a:lnTo>
                      <a:pt x="0" y="21"/>
                    </a:lnTo>
                    <a:cubicBezTo>
                      <a:pt x="687" y="1682"/>
                      <a:pt x="134" y="5618"/>
                      <a:pt x="134" y="5618"/>
                    </a:cubicBezTo>
                    <a:lnTo>
                      <a:pt x="626" y="5495"/>
                    </a:lnTo>
                    <a:cubicBezTo>
                      <a:pt x="749" y="3291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65"/>
              <p:cNvSpPr/>
              <p:nvPr/>
            </p:nvSpPr>
            <p:spPr>
              <a:xfrm>
                <a:off x="4235354" y="3450319"/>
                <a:ext cx="116965" cy="118762"/>
              </a:xfrm>
              <a:custGeom>
                <a:rect b="b" l="l" r="r" t="t"/>
                <a:pathLst>
                  <a:path extrusionOk="0" h="1781" w="1754">
                    <a:moveTo>
                      <a:pt x="1" y="0"/>
                    </a:moveTo>
                    <a:lnTo>
                      <a:pt x="1" y="0"/>
                    </a:lnTo>
                    <a:cubicBezTo>
                      <a:pt x="488" y="1594"/>
                      <a:pt x="1257" y="1781"/>
                      <a:pt x="1591" y="1781"/>
                    </a:cubicBezTo>
                    <a:cubicBezTo>
                      <a:pt x="1693" y="1781"/>
                      <a:pt x="1754" y="1763"/>
                      <a:pt x="1754" y="1763"/>
                    </a:cubicBezTo>
                    <a:cubicBezTo>
                      <a:pt x="1467" y="24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65"/>
              <p:cNvSpPr/>
              <p:nvPr/>
            </p:nvSpPr>
            <p:spPr>
              <a:xfrm>
                <a:off x="4225818" y="3312017"/>
                <a:ext cx="157243" cy="132431"/>
              </a:xfrm>
              <a:custGeom>
                <a:rect b="b" l="l" r="r" t="t"/>
                <a:pathLst>
                  <a:path extrusionOk="0" h="1986" w="2358">
                    <a:moveTo>
                      <a:pt x="1308" y="1"/>
                    </a:moveTo>
                    <a:cubicBezTo>
                      <a:pt x="1283" y="1"/>
                      <a:pt x="1257" y="1"/>
                      <a:pt x="1230" y="3"/>
                    </a:cubicBezTo>
                    <a:cubicBezTo>
                      <a:pt x="359" y="75"/>
                      <a:pt x="0" y="1182"/>
                      <a:pt x="677" y="1746"/>
                    </a:cubicBezTo>
                    <a:cubicBezTo>
                      <a:pt x="869" y="1912"/>
                      <a:pt x="1091" y="1985"/>
                      <a:pt x="1309" y="1985"/>
                    </a:cubicBezTo>
                    <a:cubicBezTo>
                      <a:pt x="1848" y="1985"/>
                      <a:pt x="2358" y="1536"/>
                      <a:pt x="2307" y="916"/>
                    </a:cubicBezTo>
                    <a:cubicBezTo>
                      <a:pt x="2258" y="388"/>
                      <a:pt x="1828" y="1"/>
                      <a:pt x="1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65"/>
              <p:cNvSpPr/>
              <p:nvPr/>
            </p:nvSpPr>
            <p:spPr>
              <a:xfrm>
                <a:off x="4413134" y="3228796"/>
                <a:ext cx="58816" cy="444439"/>
              </a:xfrm>
              <a:custGeom>
                <a:rect b="b" l="l" r="r" t="t"/>
                <a:pathLst>
                  <a:path extrusionOk="0" h="6665" w="882">
                    <a:moveTo>
                      <a:pt x="554" y="1"/>
                    </a:moveTo>
                    <a:cubicBezTo>
                      <a:pt x="554" y="1"/>
                      <a:pt x="0" y="3896"/>
                      <a:pt x="133" y="6521"/>
                    </a:cubicBezTo>
                    <a:lnTo>
                      <a:pt x="718" y="6664"/>
                    </a:lnTo>
                    <a:cubicBezTo>
                      <a:pt x="718" y="6664"/>
                      <a:pt x="82" y="2000"/>
                      <a:pt x="882" y="32"/>
                    </a:cubicBezTo>
                    <a:lnTo>
                      <a:pt x="5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65"/>
              <p:cNvSpPr/>
              <p:nvPr/>
            </p:nvSpPr>
            <p:spPr>
              <a:xfrm>
                <a:off x="4445210" y="3270540"/>
                <a:ext cx="138171" cy="140833"/>
              </a:xfrm>
              <a:custGeom>
                <a:rect b="b" l="l" r="r" t="t"/>
                <a:pathLst>
                  <a:path extrusionOk="0" h="2112" w="2072">
                    <a:moveTo>
                      <a:pt x="2072" y="0"/>
                    </a:moveTo>
                    <a:lnTo>
                      <a:pt x="2072" y="0"/>
                    </a:lnTo>
                    <a:cubicBezTo>
                      <a:pt x="2072" y="0"/>
                      <a:pt x="339" y="287"/>
                      <a:pt x="1" y="2091"/>
                    </a:cubicBezTo>
                    <a:cubicBezTo>
                      <a:pt x="1" y="2091"/>
                      <a:pt x="71" y="2111"/>
                      <a:pt x="189" y="2111"/>
                    </a:cubicBezTo>
                    <a:cubicBezTo>
                      <a:pt x="581" y="2111"/>
                      <a:pt x="1496" y="1893"/>
                      <a:pt x="20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65"/>
              <p:cNvSpPr/>
              <p:nvPr/>
            </p:nvSpPr>
            <p:spPr>
              <a:xfrm>
                <a:off x="4407666" y="3485194"/>
                <a:ext cx="207190" cy="210583"/>
              </a:xfrm>
              <a:custGeom>
                <a:rect b="b" l="l" r="r" t="t"/>
                <a:pathLst>
                  <a:path extrusionOk="0" h="3158" w="3107">
                    <a:moveTo>
                      <a:pt x="3106" y="0"/>
                    </a:moveTo>
                    <a:cubicBezTo>
                      <a:pt x="3106" y="0"/>
                      <a:pt x="502" y="441"/>
                      <a:pt x="0" y="3127"/>
                    </a:cubicBezTo>
                    <a:cubicBezTo>
                      <a:pt x="0" y="3127"/>
                      <a:pt x="109" y="3158"/>
                      <a:pt x="289" y="3158"/>
                    </a:cubicBezTo>
                    <a:cubicBezTo>
                      <a:pt x="880" y="3158"/>
                      <a:pt x="2243" y="2827"/>
                      <a:pt x="3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65"/>
              <p:cNvSpPr/>
              <p:nvPr/>
            </p:nvSpPr>
            <p:spPr>
              <a:xfrm>
                <a:off x="4209414" y="3533673"/>
                <a:ext cx="157310" cy="169240"/>
              </a:xfrm>
              <a:custGeom>
                <a:rect b="b" l="l" r="r" t="t"/>
                <a:pathLst>
                  <a:path extrusionOk="0" h="2538" w="2359">
                    <a:moveTo>
                      <a:pt x="0" y="1"/>
                    </a:moveTo>
                    <a:lnTo>
                      <a:pt x="0" y="1"/>
                    </a:lnTo>
                    <a:cubicBezTo>
                      <a:pt x="660" y="2272"/>
                      <a:pt x="1694" y="2537"/>
                      <a:pt x="2141" y="2537"/>
                    </a:cubicBezTo>
                    <a:cubicBezTo>
                      <a:pt x="2276" y="2537"/>
                      <a:pt x="2358" y="2513"/>
                      <a:pt x="2358" y="2513"/>
                    </a:cubicBezTo>
                    <a:cubicBezTo>
                      <a:pt x="2153" y="1272"/>
                      <a:pt x="1220" y="278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65"/>
              <p:cNvSpPr/>
              <p:nvPr/>
            </p:nvSpPr>
            <p:spPr>
              <a:xfrm>
                <a:off x="4316709" y="3193921"/>
                <a:ext cx="154576" cy="158704"/>
              </a:xfrm>
              <a:custGeom>
                <a:rect b="b" l="l" r="r" t="t"/>
                <a:pathLst>
                  <a:path extrusionOk="0" h="2380" w="2318">
                    <a:moveTo>
                      <a:pt x="1" y="1"/>
                    </a:moveTo>
                    <a:cubicBezTo>
                      <a:pt x="1" y="1"/>
                      <a:pt x="21" y="1764"/>
                      <a:pt x="1743" y="2379"/>
                    </a:cubicBezTo>
                    <a:cubicBezTo>
                      <a:pt x="1743" y="2379"/>
                      <a:pt x="2318" y="111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65"/>
              <p:cNvSpPr/>
              <p:nvPr/>
            </p:nvSpPr>
            <p:spPr>
              <a:xfrm>
                <a:off x="4409400" y="3106899"/>
                <a:ext cx="186318" cy="157037"/>
              </a:xfrm>
              <a:custGeom>
                <a:rect b="b" l="l" r="r" t="t"/>
                <a:pathLst>
                  <a:path extrusionOk="0" h="2355" w="2794">
                    <a:moveTo>
                      <a:pt x="1233" y="0"/>
                    </a:moveTo>
                    <a:cubicBezTo>
                      <a:pt x="628" y="0"/>
                      <a:pt x="115" y="466"/>
                      <a:pt x="66" y="1080"/>
                    </a:cubicBezTo>
                    <a:cubicBezTo>
                      <a:pt x="1" y="1819"/>
                      <a:pt x="603" y="2355"/>
                      <a:pt x="1244" y="2355"/>
                    </a:cubicBezTo>
                    <a:cubicBezTo>
                      <a:pt x="1501" y="2355"/>
                      <a:pt x="1765" y="2269"/>
                      <a:pt x="1994" y="2075"/>
                    </a:cubicBezTo>
                    <a:cubicBezTo>
                      <a:pt x="2793" y="1388"/>
                      <a:pt x="2363" y="86"/>
                      <a:pt x="1327" y="4"/>
                    </a:cubicBezTo>
                    <a:cubicBezTo>
                      <a:pt x="1296" y="1"/>
                      <a:pt x="1264" y="0"/>
                      <a:pt x="1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65"/>
              <p:cNvSpPr/>
              <p:nvPr/>
            </p:nvSpPr>
            <p:spPr>
              <a:xfrm>
                <a:off x="4433406" y="3130839"/>
                <a:ext cx="131503" cy="111026"/>
              </a:xfrm>
              <a:custGeom>
                <a:rect b="b" l="l" r="r" t="t"/>
                <a:pathLst>
                  <a:path extrusionOk="0" h="1665" w="1972">
                    <a:moveTo>
                      <a:pt x="862" y="0"/>
                    </a:moveTo>
                    <a:cubicBezTo>
                      <a:pt x="441" y="0"/>
                      <a:pt x="74" y="326"/>
                      <a:pt x="45" y="762"/>
                    </a:cubicBezTo>
                    <a:cubicBezTo>
                      <a:pt x="1" y="1289"/>
                      <a:pt x="427" y="1665"/>
                      <a:pt x="880" y="1665"/>
                    </a:cubicBezTo>
                    <a:cubicBezTo>
                      <a:pt x="1061" y="1665"/>
                      <a:pt x="1247" y="1605"/>
                      <a:pt x="1408" y="1470"/>
                    </a:cubicBezTo>
                    <a:cubicBezTo>
                      <a:pt x="1972" y="988"/>
                      <a:pt x="1675" y="65"/>
                      <a:pt x="937" y="4"/>
                    </a:cubicBezTo>
                    <a:cubicBezTo>
                      <a:pt x="912" y="2"/>
                      <a:pt x="887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65"/>
              <p:cNvSpPr/>
              <p:nvPr/>
            </p:nvSpPr>
            <p:spPr>
              <a:xfrm>
                <a:off x="4214882" y="3662239"/>
                <a:ext cx="320688" cy="66349"/>
              </a:xfrm>
              <a:custGeom>
                <a:rect b="b" l="l" r="r" t="t"/>
                <a:pathLst>
                  <a:path extrusionOk="0" h="995" w="4809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65"/>
              <p:cNvSpPr/>
              <p:nvPr/>
            </p:nvSpPr>
            <p:spPr>
              <a:xfrm>
                <a:off x="4239488" y="3728522"/>
                <a:ext cx="271475" cy="183244"/>
              </a:xfrm>
              <a:custGeom>
                <a:rect b="b" l="l" r="r" t="t"/>
                <a:pathLst>
                  <a:path extrusionOk="0" h="2748" w="4071">
                    <a:moveTo>
                      <a:pt x="0" y="1"/>
                    </a:moveTo>
                    <a:lnTo>
                      <a:pt x="0" y="1364"/>
                    </a:lnTo>
                    <a:cubicBezTo>
                      <a:pt x="0" y="2123"/>
                      <a:pt x="626" y="2748"/>
                      <a:pt x="1384" y="2748"/>
                    </a:cubicBezTo>
                    <a:lnTo>
                      <a:pt x="2686" y="2748"/>
                    </a:lnTo>
                    <a:cubicBezTo>
                      <a:pt x="3455" y="2748"/>
                      <a:pt x="4070" y="2123"/>
                      <a:pt x="4070" y="1364"/>
                    </a:cubicBezTo>
                    <a:lnTo>
                      <a:pt x="40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65"/>
              <p:cNvSpPr/>
              <p:nvPr/>
            </p:nvSpPr>
            <p:spPr>
              <a:xfrm>
                <a:off x="4468482" y="3137240"/>
                <a:ext cx="52014" cy="95023"/>
              </a:xfrm>
              <a:custGeom>
                <a:rect b="b" l="l" r="r" t="t"/>
                <a:pathLst>
                  <a:path extrusionOk="0" h="1425" w="780">
                    <a:moveTo>
                      <a:pt x="493" y="0"/>
                    </a:moveTo>
                    <a:lnTo>
                      <a:pt x="462" y="174"/>
                    </a:lnTo>
                    <a:cubicBezTo>
                      <a:pt x="454" y="174"/>
                      <a:pt x="446" y="174"/>
                      <a:pt x="439" y="174"/>
                    </a:cubicBezTo>
                    <a:cubicBezTo>
                      <a:pt x="295" y="174"/>
                      <a:pt x="173" y="264"/>
                      <a:pt x="144" y="400"/>
                    </a:cubicBezTo>
                    <a:cubicBezTo>
                      <a:pt x="124" y="554"/>
                      <a:pt x="216" y="646"/>
                      <a:pt x="380" y="748"/>
                    </a:cubicBezTo>
                    <a:cubicBezTo>
                      <a:pt x="493" y="820"/>
                      <a:pt x="554" y="892"/>
                      <a:pt x="534" y="984"/>
                    </a:cubicBezTo>
                    <a:cubicBezTo>
                      <a:pt x="508" y="1069"/>
                      <a:pt x="434" y="1125"/>
                      <a:pt x="351" y="1125"/>
                    </a:cubicBezTo>
                    <a:cubicBezTo>
                      <a:pt x="334" y="1125"/>
                      <a:pt x="316" y="1123"/>
                      <a:pt x="298" y="1117"/>
                    </a:cubicBezTo>
                    <a:cubicBezTo>
                      <a:pt x="206" y="1097"/>
                      <a:pt x="134" y="1056"/>
                      <a:pt x="62" y="994"/>
                    </a:cubicBezTo>
                    <a:lnTo>
                      <a:pt x="1" y="1107"/>
                    </a:lnTo>
                    <a:cubicBezTo>
                      <a:pt x="72" y="1169"/>
                      <a:pt x="154" y="1210"/>
                      <a:pt x="247" y="1230"/>
                    </a:cubicBezTo>
                    <a:lnTo>
                      <a:pt x="216" y="1405"/>
                    </a:lnTo>
                    <a:lnTo>
                      <a:pt x="329" y="1425"/>
                    </a:lnTo>
                    <a:lnTo>
                      <a:pt x="359" y="1251"/>
                    </a:lnTo>
                    <a:cubicBezTo>
                      <a:pt x="366" y="1251"/>
                      <a:pt x="373" y="1251"/>
                      <a:pt x="380" y="1251"/>
                    </a:cubicBezTo>
                    <a:cubicBezTo>
                      <a:pt x="526" y="1251"/>
                      <a:pt x="658" y="1151"/>
                      <a:pt x="687" y="1005"/>
                    </a:cubicBezTo>
                    <a:cubicBezTo>
                      <a:pt x="708" y="851"/>
                      <a:pt x="636" y="748"/>
                      <a:pt x="472" y="646"/>
                    </a:cubicBezTo>
                    <a:cubicBezTo>
                      <a:pt x="339" y="554"/>
                      <a:pt x="277" y="502"/>
                      <a:pt x="298" y="410"/>
                    </a:cubicBezTo>
                    <a:cubicBezTo>
                      <a:pt x="307" y="348"/>
                      <a:pt x="362" y="293"/>
                      <a:pt x="457" y="293"/>
                    </a:cubicBezTo>
                    <a:cubicBezTo>
                      <a:pt x="471" y="293"/>
                      <a:pt x="487" y="295"/>
                      <a:pt x="503" y="297"/>
                    </a:cubicBezTo>
                    <a:cubicBezTo>
                      <a:pt x="585" y="308"/>
                      <a:pt x="657" y="338"/>
                      <a:pt x="708" y="390"/>
                    </a:cubicBezTo>
                    <a:lnTo>
                      <a:pt x="780" y="287"/>
                    </a:lnTo>
                    <a:cubicBezTo>
                      <a:pt x="718" y="236"/>
                      <a:pt x="646" y="205"/>
                      <a:pt x="564" y="185"/>
                    </a:cubicBezTo>
                    <a:lnTo>
                      <a:pt x="595" y="21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65"/>
              <p:cNvSpPr/>
              <p:nvPr/>
            </p:nvSpPr>
            <p:spPr>
              <a:xfrm>
                <a:off x="4257227" y="3329222"/>
                <a:ext cx="113098" cy="98090"/>
              </a:xfrm>
              <a:custGeom>
                <a:rect b="b" l="l" r="r" t="t"/>
                <a:pathLst>
                  <a:path extrusionOk="0" h="1471" w="1696">
                    <a:moveTo>
                      <a:pt x="846" y="0"/>
                    </a:moveTo>
                    <a:cubicBezTo>
                      <a:pt x="730" y="0"/>
                      <a:pt x="610" y="29"/>
                      <a:pt x="493" y="94"/>
                    </a:cubicBezTo>
                    <a:cubicBezTo>
                      <a:pt x="134" y="289"/>
                      <a:pt x="1" y="730"/>
                      <a:pt x="196" y="1088"/>
                    </a:cubicBezTo>
                    <a:cubicBezTo>
                      <a:pt x="334" y="1347"/>
                      <a:pt x="586" y="1471"/>
                      <a:pt x="837" y="1471"/>
                    </a:cubicBezTo>
                    <a:cubicBezTo>
                      <a:pt x="1142" y="1471"/>
                      <a:pt x="1447" y="1288"/>
                      <a:pt x="1549" y="945"/>
                    </a:cubicBezTo>
                    <a:cubicBezTo>
                      <a:pt x="1696" y="447"/>
                      <a:pt x="130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65"/>
              <p:cNvSpPr/>
              <p:nvPr/>
            </p:nvSpPr>
            <p:spPr>
              <a:xfrm>
                <a:off x="4290769" y="3334090"/>
                <a:ext cx="47213" cy="84153"/>
              </a:xfrm>
              <a:custGeom>
                <a:rect b="b" l="l" r="r" t="t"/>
                <a:pathLst>
                  <a:path extrusionOk="0" h="1262" w="708">
                    <a:moveTo>
                      <a:pt x="256" y="0"/>
                    </a:moveTo>
                    <a:lnTo>
                      <a:pt x="164" y="31"/>
                    </a:lnTo>
                    <a:lnTo>
                      <a:pt x="195" y="175"/>
                    </a:lnTo>
                    <a:cubicBezTo>
                      <a:pt x="72" y="216"/>
                      <a:pt x="0" y="349"/>
                      <a:pt x="31" y="472"/>
                    </a:cubicBezTo>
                    <a:cubicBezTo>
                      <a:pt x="62" y="605"/>
                      <a:pt x="174" y="657"/>
                      <a:pt x="338" y="677"/>
                    </a:cubicBezTo>
                    <a:cubicBezTo>
                      <a:pt x="461" y="698"/>
                      <a:pt x="533" y="728"/>
                      <a:pt x="554" y="810"/>
                    </a:cubicBezTo>
                    <a:cubicBezTo>
                      <a:pt x="574" y="903"/>
                      <a:pt x="513" y="974"/>
                      <a:pt x="410" y="1005"/>
                    </a:cubicBezTo>
                    <a:cubicBezTo>
                      <a:pt x="376" y="1009"/>
                      <a:pt x="344" y="1012"/>
                      <a:pt x="312" y="1012"/>
                    </a:cubicBezTo>
                    <a:cubicBezTo>
                      <a:pt x="267" y="1012"/>
                      <a:pt x="222" y="1007"/>
                      <a:pt x="174" y="995"/>
                    </a:cubicBezTo>
                    <a:lnTo>
                      <a:pt x="164" y="1097"/>
                    </a:lnTo>
                    <a:cubicBezTo>
                      <a:pt x="209" y="1114"/>
                      <a:pt x="254" y="1122"/>
                      <a:pt x="300" y="1122"/>
                    </a:cubicBezTo>
                    <a:cubicBezTo>
                      <a:pt x="336" y="1122"/>
                      <a:pt x="373" y="1117"/>
                      <a:pt x="410" y="1108"/>
                    </a:cubicBezTo>
                    <a:lnTo>
                      <a:pt x="451" y="1261"/>
                    </a:lnTo>
                    <a:lnTo>
                      <a:pt x="543" y="1241"/>
                    </a:lnTo>
                    <a:lnTo>
                      <a:pt x="502" y="1087"/>
                    </a:lnTo>
                    <a:cubicBezTo>
                      <a:pt x="636" y="1046"/>
                      <a:pt x="707" y="913"/>
                      <a:pt x="677" y="780"/>
                    </a:cubicBezTo>
                    <a:cubicBezTo>
                      <a:pt x="646" y="646"/>
                      <a:pt x="554" y="585"/>
                      <a:pt x="379" y="554"/>
                    </a:cubicBezTo>
                    <a:cubicBezTo>
                      <a:pt x="236" y="534"/>
                      <a:pt x="164" y="493"/>
                      <a:pt x="154" y="431"/>
                    </a:cubicBezTo>
                    <a:cubicBezTo>
                      <a:pt x="144" y="370"/>
                      <a:pt x="164" y="288"/>
                      <a:pt x="287" y="257"/>
                    </a:cubicBezTo>
                    <a:cubicBezTo>
                      <a:pt x="318" y="247"/>
                      <a:pt x="351" y="241"/>
                      <a:pt x="385" y="241"/>
                    </a:cubicBezTo>
                    <a:cubicBezTo>
                      <a:pt x="418" y="241"/>
                      <a:pt x="451" y="247"/>
                      <a:pt x="482" y="257"/>
                    </a:cubicBezTo>
                    <a:lnTo>
                      <a:pt x="502" y="154"/>
                    </a:lnTo>
                    <a:cubicBezTo>
                      <a:pt x="467" y="144"/>
                      <a:pt x="431" y="139"/>
                      <a:pt x="395" y="139"/>
                    </a:cubicBezTo>
                    <a:cubicBezTo>
                      <a:pt x="359" y="139"/>
                      <a:pt x="323" y="144"/>
                      <a:pt x="287" y="154"/>
                    </a:cubicBez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65"/>
              <p:cNvSpPr/>
              <p:nvPr/>
            </p:nvSpPr>
            <p:spPr>
              <a:xfrm>
                <a:off x="3715817" y="2780351"/>
                <a:ext cx="434853" cy="961895"/>
              </a:xfrm>
              <a:custGeom>
                <a:rect b="b" l="l" r="r" t="t"/>
                <a:pathLst>
                  <a:path extrusionOk="0" h="14425" w="6521">
                    <a:moveTo>
                      <a:pt x="1" y="1"/>
                    </a:moveTo>
                    <a:lnTo>
                      <a:pt x="1128" y="14425"/>
                    </a:lnTo>
                    <a:lnTo>
                      <a:pt x="2912" y="14425"/>
                    </a:lnTo>
                    <a:lnTo>
                      <a:pt x="2912" y="6223"/>
                    </a:lnTo>
                    <a:lnTo>
                      <a:pt x="4593" y="14425"/>
                    </a:lnTo>
                    <a:lnTo>
                      <a:pt x="6521" y="14425"/>
                    </a:lnTo>
                    <a:lnTo>
                      <a:pt x="5495" y="6193"/>
                    </a:lnTo>
                    <a:lnTo>
                      <a:pt x="48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65"/>
              <p:cNvSpPr/>
              <p:nvPr/>
            </p:nvSpPr>
            <p:spPr>
              <a:xfrm>
                <a:off x="1208367" y="1354379"/>
                <a:ext cx="132625" cy="178057"/>
              </a:xfrm>
              <a:custGeom>
                <a:rect b="b" l="l" r="r" t="t"/>
                <a:pathLst>
                  <a:path extrusionOk="0" h="2328" w="1734">
                    <a:moveTo>
                      <a:pt x="872" y="0"/>
                    </a:moveTo>
                    <a:lnTo>
                      <a:pt x="636" y="913"/>
                    </a:lnTo>
                    <a:lnTo>
                      <a:pt x="1" y="1159"/>
                    </a:lnTo>
                    <a:lnTo>
                      <a:pt x="616" y="1395"/>
                    </a:lnTo>
                    <a:lnTo>
                      <a:pt x="862" y="2328"/>
                    </a:lnTo>
                    <a:lnTo>
                      <a:pt x="1098" y="1405"/>
                    </a:lnTo>
                    <a:lnTo>
                      <a:pt x="1733" y="1169"/>
                    </a:lnTo>
                    <a:lnTo>
                      <a:pt x="1118" y="933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65"/>
              <p:cNvSpPr/>
              <p:nvPr/>
            </p:nvSpPr>
            <p:spPr>
              <a:xfrm>
                <a:off x="457198" y="2547788"/>
                <a:ext cx="133390" cy="177216"/>
              </a:xfrm>
              <a:custGeom>
                <a:rect b="b" l="l" r="r" t="t"/>
                <a:pathLst>
                  <a:path extrusionOk="0" h="2317" w="1744">
                    <a:moveTo>
                      <a:pt x="882" y="0"/>
                    </a:moveTo>
                    <a:lnTo>
                      <a:pt x="647" y="913"/>
                    </a:lnTo>
                    <a:lnTo>
                      <a:pt x="1" y="1148"/>
                    </a:lnTo>
                    <a:lnTo>
                      <a:pt x="626" y="1384"/>
                    </a:lnTo>
                    <a:lnTo>
                      <a:pt x="862" y="2317"/>
                    </a:lnTo>
                    <a:lnTo>
                      <a:pt x="1098" y="1405"/>
                    </a:lnTo>
                    <a:lnTo>
                      <a:pt x="1744" y="1169"/>
                    </a:lnTo>
                    <a:lnTo>
                      <a:pt x="1118" y="933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65"/>
              <p:cNvSpPr/>
              <p:nvPr/>
            </p:nvSpPr>
            <p:spPr>
              <a:xfrm>
                <a:off x="3985286" y="740196"/>
                <a:ext cx="275346" cy="427398"/>
              </a:xfrm>
              <a:custGeom>
                <a:rect b="b" l="l" r="r" t="t"/>
                <a:pathLst>
                  <a:path extrusionOk="0" h="5588" w="3600">
                    <a:moveTo>
                      <a:pt x="1559" y="0"/>
                    </a:moveTo>
                    <a:cubicBezTo>
                      <a:pt x="1467" y="0"/>
                      <a:pt x="1385" y="72"/>
                      <a:pt x="1385" y="164"/>
                    </a:cubicBezTo>
                    <a:lnTo>
                      <a:pt x="1385" y="584"/>
                    </a:lnTo>
                    <a:cubicBezTo>
                      <a:pt x="1211" y="615"/>
                      <a:pt x="1047" y="666"/>
                      <a:pt x="883" y="748"/>
                    </a:cubicBezTo>
                    <a:cubicBezTo>
                      <a:pt x="739" y="810"/>
                      <a:pt x="606" y="902"/>
                      <a:pt x="493" y="1015"/>
                    </a:cubicBezTo>
                    <a:cubicBezTo>
                      <a:pt x="380" y="1128"/>
                      <a:pt x="298" y="1251"/>
                      <a:pt x="237" y="1384"/>
                    </a:cubicBezTo>
                    <a:cubicBezTo>
                      <a:pt x="165" y="1528"/>
                      <a:pt x="134" y="1681"/>
                      <a:pt x="134" y="1835"/>
                    </a:cubicBezTo>
                    <a:cubicBezTo>
                      <a:pt x="134" y="1999"/>
                      <a:pt x="155" y="2163"/>
                      <a:pt x="216" y="2317"/>
                    </a:cubicBezTo>
                    <a:cubicBezTo>
                      <a:pt x="257" y="2450"/>
                      <a:pt x="339" y="2563"/>
                      <a:pt x="431" y="2665"/>
                    </a:cubicBezTo>
                    <a:cubicBezTo>
                      <a:pt x="544" y="2768"/>
                      <a:pt x="678" y="2850"/>
                      <a:pt x="821" y="2922"/>
                    </a:cubicBezTo>
                    <a:cubicBezTo>
                      <a:pt x="995" y="2993"/>
                      <a:pt x="1180" y="3055"/>
                      <a:pt x="1364" y="3096"/>
                    </a:cubicBezTo>
                    <a:cubicBezTo>
                      <a:pt x="1590" y="3147"/>
                      <a:pt x="1795" y="3199"/>
                      <a:pt x="1969" y="3240"/>
                    </a:cubicBezTo>
                    <a:cubicBezTo>
                      <a:pt x="2113" y="3270"/>
                      <a:pt x="2256" y="3301"/>
                      <a:pt x="2400" y="3352"/>
                    </a:cubicBezTo>
                    <a:cubicBezTo>
                      <a:pt x="2502" y="3383"/>
                      <a:pt x="2595" y="3434"/>
                      <a:pt x="2666" y="3506"/>
                    </a:cubicBezTo>
                    <a:cubicBezTo>
                      <a:pt x="2728" y="3568"/>
                      <a:pt x="2759" y="3639"/>
                      <a:pt x="2759" y="3732"/>
                    </a:cubicBezTo>
                    <a:cubicBezTo>
                      <a:pt x="2759" y="3814"/>
                      <a:pt x="2728" y="3896"/>
                      <a:pt x="2677" y="3967"/>
                    </a:cubicBezTo>
                    <a:cubicBezTo>
                      <a:pt x="2615" y="4029"/>
                      <a:pt x="2543" y="4090"/>
                      <a:pt x="2461" y="4131"/>
                    </a:cubicBezTo>
                    <a:cubicBezTo>
                      <a:pt x="2369" y="4172"/>
                      <a:pt x="2266" y="4203"/>
                      <a:pt x="2154" y="4224"/>
                    </a:cubicBezTo>
                    <a:cubicBezTo>
                      <a:pt x="2041" y="4244"/>
                      <a:pt x="1918" y="4254"/>
                      <a:pt x="1795" y="4254"/>
                    </a:cubicBezTo>
                    <a:cubicBezTo>
                      <a:pt x="1662" y="4254"/>
                      <a:pt x="1528" y="4234"/>
                      <a:pt x="1405" y="4213"/>
                    </a:cubicBezTo>
                    <a:cubicBezTo>
                      <a:pt x="1313" y="4183"/>
                      <a:pt x="1221" y="4152"/>
                      <a:pt x="1139" y="4111"/>
                    </a:cubicBezTo>
                    <a:cubicBezTo>
                      <a:pt x="1077" y="4070"/>
                      <a:pt x="1016" y="4019"/>
                      <a:pt x="975" y="3967"/>
                    </a:cubicBezTo>
                    <a:cubicBezTo>
                      <a:pt x="934" y="3916"/>
                      <a:pt x="893" y="3855"/>
                      <a:pt x="862" y="3803"/>
                    </a:cubicBezTo>
                    <a:cubicBezTo>
                      <a:pt x="842" y="3752"/>
                      <a:pt x="811" y="3721"/>
                      <a:pt x="770" y="3691"/>
                    </a:cubicBezTo>
                    <a:cubicBezTo>
                      <a:pt x="719" y="3660"/>
                      <a:pt x="667" y="3650"/>
                      <a:pt x="616" y="3650"/>
                    </a:cubicBezTo>
                    <a:lnTo>
                      <a:pt x="175" y="3650"/>
                    </a:lnTo>
                    <a:cubicBezTo>
                      <a:pt x="134" y="3650"/>
                      <a:pt x="83" y="3670"/>
                      <a:pt x="52" y="3701"/>
                    </a:cubicBezTo>
                    <a:cubicBezTo>
                      <a:pt x="21" y="3732"/>
                      <a:pt x="1" y="3773"/>
                      <a:pt x="11" y="3824"/>
                    </a:cubicBezTo>
                    <a:cubicBezTo>
                      <a:pt x="11" y="3967"/>
                      <a:pt x="62" y="4121"/>
                      <a:pt x="134" y="4254"/>
                    </a:cubicBezTo>
                    <a:cubicBezTo>
                      <a:pt x="216" y="4388"/>
                      <a:pt x="308" y="4500"/>
                      <a:pt x="431" y="4593"/>
                    </a:cubicBezTo>
                    <a:cubicBezTo>
                      <a:pt x="565" y="4705"/>
                      <a:pt x="708" y="4787"/>
                      <a:pt x="862" y="4849"/>
                    </a:cubicBezTo>
                    <a:cubicBezTo>
                      <a:pt x="1026" y="4921"/>
                      <a:pt x="1200" y="4972"/>
                      <a:pt x="1385" y="5003"/>
                    </a:cubicBezTo>
                    <a:lnTo>
                      <a:pt x="1385" y="5423"/>
                    </a:lnTo>
                    <a:cubicBezTo>
                      <a:pt x="1385" y="5464"/>
                      <a:pt x="1405" y="5505"/>
                      <a:pt x="1436" y="5536"/>
                    </a:cubicBezTo>
                    <a:cubicBezTo>
                      <a:pt x="1467" y="5567"/>
                      <a:pt x="1508" y="5587"/>
                      <a:pt x="1549" y="5587"/>
                    </a:cubicBezTo>
                    <a:lnTo>
                      <a:pt x="2061" y="5587"/>
                    </a:lnTo>
                    <a:cubicBezTo>
                      <a:pt x="2143" y="5587"/>
                      <a:pt x="2225" y="5515"/>
                      <a:pt x="2225" y="5423"/>
                    </a:cubicBezTo>
                    <a:lnTo>
                      <a:pt x="2225" y="5003"/>
                    </a:lnTo>
                    <a:cubicBezTo>
                      <a:pt x="2420" y="4972"/>
                      <a:pt x="2615" y="4921"/>
                      <a:pt x="2800" y="4849"/>
                    </a:cubicBezTo>
                    <a:cubicBezTo>
                      <a:pt x="2964" y="4777"/>
                      <a:pt x="3107" y="4685"/>
                      <a:pt x="3230" y="4562"/>
                    </a:cubicBezTo>
                    <a:cubicBezTo>
                      <a:pt x="3353" y="4459"/>
                      <a:pt x="3445" y="4326"/>
                      <a:pt x="3507" y="4183"/>
                    </a:cubicBezTo>
                    <a:cubicBezTo>
                      <a:pt x="3568" y="4039"/>
                      <a:pt x="3599" y="3885"/>
                      <a:pt x="3599" y="3721"/>
                    </a:cubicBezTo>
                    <a:cubicBezTo>
                      <a:pt x="3599" y="3568"/>
                      <a:pt x="3579" y="3414"/>
                      <a:pt x="3527" y="3270"/>
                    </a:cubicBezTo>
                    <a:cubicBezTo>
                      <a:pt x="3476" y="3137"/>
                      <a:pt x="3394" y="3014"/>
                      <a:pt x="3292" y="2922"/>
                    </a:cubicBezTo>
                    <a:cubicBezTo>
                      <a:pt x="3169" y="2809"/>
                      <a:pt x="3025" y="2727"/>
                      <a:pt x="2871" y="2665"/>
                    </a:cubicBezTo>
                    <a:cubicBezTo>
                      <a:pt x="2666" y="2583"/>
                      <a:pt x="2451" y="2522"/>
                      <a:pt x="2236" y="2471"/>
                    </a:cubicBezTo>
                    <a:cubicBezTo>
                      <a:pt x="2010" y="2430"/>
                      <a:pt x="1815" y="2378"/>
                      <a:pt x="1651" y="2348"/>
                    </a:cubicBezTo>
                    <a:cubicBezTo>
                      <a:pt x="1518" y="2317"/>
                      <a:pt x="1385" y="2276"/>
                      <a:pt x="1262" y="2214"/>
                    </a:cubicBezTo>
                    <a:cubicBezTo>
                      <a:pt x="1180" y="2184"/>
                      <a:pt x="1098" y="2132"/>
                      <a:pt x="1047" y="2061"/>
                    </a:cubicBezTo>
                    <a:cubicBezTo>
                      <a:pt x="954" y="1927"/>
                      <a:pt x="954" y="1753"/>
                      <a:pt x="1036" y="1620"/>
                    </a:cubicBezTo>
                    <a:cubicBezTo>
                      <a:pt x="1077" y="1558"/>
                      <a:pt x="1139" y="1497"/>
                      <a:pt x="1211" y="1466"/>
                    </a:cubicBezTo>
                    <a:cubicBezTo>
                      <a:pt x="1293" y="1415"/>
                      <a:pt x="1375" y="1384"/>
                      <a:pt x="1467" y="1363"/>
                    </a:cubicBezTo>
                    <a:cubicBezTo>
                      <a:pt x="1544" y="1340"/>
                      <a:pt x="1621" y="1329"/>
                      <a:pt x="1698" y="1329"/>
                    </a:cubicBezTo>
                    <a:cubicBezTo>
                      <a:pt x="1723" y="1329"/>
                      <a:pt x="1749" y="1330"/>
                      <a:pt x="1774" y="1333"/>
                    </a:cubicBezTo>
                    <a:cubicBezTo>
                      <a:pt x="1807" y="1329"/>
                      <a:pt x="1840" y="1328"/>
                      <a:pt x="1873" y="1328"/>
                    </a:cubicBezTo>
                    <a:cubicBezTo>
                      <a:pt x="2034" y="1328"/>
                      <a:pt x="2193" y="1369"/>
                      <a:pt x="2338" y="1446"/>
                    </a:cubicBezTo>
                    <a:cubicBezTo>
                      <a:pt x="2451" y="1507"/>
                      <a:pt x="2543" y="1599"/>
                      <a:pt x="2615" y="1712"/>
                    </a:cubicBezTo>
                    <a:cubicBezTo>
                      <a:pt x="2646" y="1753"/>
                      <a:pt x="2677" y="1794"/>
                      <a:pt x="2718" y="1825"/>
                    </a:cubicBezTo>
                    <a:cubicBezTo>
                      <a:pt x="2759" y="1856"/>
                      <a:pt x="2820" y="1866"/>
                      <a:pt x="2871" y="1866"/>
                    </a:cubicBezTo>
                    <a:lnTo>
                      <a:pt x="3312" y="1866"/>
                    </a:lnTo>
                    <a:cubicBezTo>
                      <a:pt x="3353" y="1866"/>
                      <a:pt x="3394" y="1845"/>
                      <a:pt x="3425" y="1815"/>
                    </a:cubicBezTo>
                    <a:cubicBezTo>
                      <a:pt x="3466" y="1784"/>
                      <a:pt x="3476" y="1743"/>
                      <a:pt x="3476" y="1692"/>
                    </a:cubicBezTo>
                    <a:cubicBezTo>
                      <a:pt x="3466" y="1579"/>
                      <a:pt x="3435" y="1476"/>
                      <a:pt x="3384" y="1374"/>
                    </a:cubicBezTo>
                    <a:cubicBezTo>
                      <a:pt x="3322" y="1251"/>
                      <a:pt x="3240" y="1138"/>
                      <a:pt x="3148" y="1046"/>
                    </a:cubicBezTo>
                    <a:cubicBezTo>
                      <a:pt x="3035" y="933"/>
                      <a:pt x="2902" y="841"/>
                      <a:pt x="2759" y="769"/>
                    </a:cubicBezTo>
                    <a:cubicBezTo>
                      <a:pt x="2595" y="687"/>
                      <a:pt x="2410" y="625"/>
                      <a:pt x="2225" y="595"/>
                    </a:cubicBezTo>
                    <a:lnTo>
                      <a:pt x="2225" y="164"/>
                    </a:lnTo>
                    <a:cubicBezTo>
                      <a:pt x="2225" y="123"/>
                      <a:pt x="2205" y="72"/>
                      <a:pt x="2174" y="51"/>
                    </a:cubicBezTo>
                    <a:cubicBezTo>
                      <a:pt x="2143" y="10"/>
                      <a:pt x="2102" y="0"/>
                      <a:pt x="20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65"/>
              <p:cNvSpPr/>
              <p:nvPr/>
            </p:nvSpPr>
            <p:spPr>
              <a:xfrm>
                <a:off x="1872864" y="1451368"/>
                <a:ext cx="153735" cy="240775"/>
              </a:xfrm>
              <a:custGeom>
                <a:rect b="b" l="l" r="r" t="t"/>
                <a:pathLst>
                  <a:path extrusionOk="0" h="3148" w="2010">
                    <a:moveTo>
                      <a:pt x="862" y="1"/>
                    </a:moveTo>
                    <a:cubicBezTo>
                      <a:pt x="841" y="1"/>
                      <a:pt x="821" y="11"/>
                      <a:pt x="800" y="31"/>
                    </a:cubicBezTo>
                    <a:cubicBezTo>
                      <a:pt x="780" y="52"/>
                      <a:pt x="769" y="72"/>
                      <a:pt x="769" y="93"/>
                    </a:cubicBezTo>
                    <a:lnTo>
                      <a:pt x="769" y="339"/>
                    </a:lnTo>
                    <a:cubicBezTo>
                      <a:pt x="677" y="349"/>
                      <a:pt x="575" y="380"/>
                      <a:pt x="493" y="421"/>
                    </a:cubicBezTo>
                    <a:cubicBezTo>
                      <a:pt x="411" y="462"/>
                      <a:pt x="329" y="513"/>
                      <a:pt x="267" y="575"/>
                    </a:cubicBezTo>
                    <a:cubicBezTo>
                      <a:pt x="206" y="636"/>
                      <a:pt x="154" y="708"/>
                      <a:pt x="124" y="780"/>
                    </a:cubicBezTo>
                    <a:cubicBezTo>
                      <a:pt x="83" y="862"/>
                      <a:pt x="72" y="954"/>
                      <a:pt x="72" y="1036"/>
                    </a:cubicBezTo>
                    <a:cubicBezTo>
                      <a:pt x="72" y="1128"/>
                      <a:pt x="83" y="1220"/>
                      <a:pt x="113" y="1313"/>
                    </a:cubicBezTo>
                    <a:cubicBezTo>
                      <a:pt x="144" y="1384"/>
                      <a:pt x="185" y="1456"/>
                      <a:pt x="236" y="1507"/>
                    </a:cubicBezTo>
                    <a:cubicBezTo>
                      <a:pt x="298" y="1569"/>
                      <a:pt x="380" y="1610"/>
                      <a:pt x="452" y="1651"/>
                    </a:cubicBezTo>
                    <a:cubicBezTo>
                      <a:pt x="554" y="1692"/>
                      <a:pt x="657" y="1723"/>
                      <a:pt x="759" y="1743"/>
                    </a:cubicBezTo>
                    <a:cubicBezTo>
                      <a:pt x="892" y="1774"/>
                      <a:pt x="1005" y="1805"/>
                      <a:pt x="1097" y="1825"/>
                    </a:cubicBezTo>
                    <a:cubicBezTo>
                      <a:pt x="1180" y="1846"/>
                      <a:pt x="1262" y="1866"/>
                      <a:pt x="1344" y="1897"/>
                    </a:cubicBezTo>
                    <a:cubicBezTo>
                      <a:pt x="1405" y="1907"/>
                      <a:pt x="1446" y="1938"/>
                      <a:pt x="1497" y="1979"/>
                    </a:cubicBezTo>
                    <a:cubicBezTo>
                      <a:pt x="1528" y="2010"/>
                      <a:pt x="1549" y="2061"/>
                      <a:pt x="1538" y="2102"/>
                    </a:cubicBezTo>
                    <a:cubicBezTo>
                      <a:pt x="1538" y="2153"/>
                      <a:pt x="1528" y="2194"/>
                      <a:pt x="1497" y="2235"/>
                    </a:cubicBezTo>
                    <a:cubicBezTo>
                      <a:pt x="1467" y="2276"/>
                      <a:pt x="1426" y="2307"/>
                      <a:pt x="1374" y="2328"/>
                    </a:cubicBezTo>
                    <a:cubicBezTo>
                      <a:pt x="1323" y="2348"/>
                      <a:pt x="1272" y="2369"/>
                      <a:pt x="1210" y="2379"/>
                    </a:cubicBezTo>
                    <a:cubicBezTo>
                      <a:pt x="1138" y="2389"/>
                      <a:pt x="1077" y="2389"/>
                      <a:pt x="1005" y="2389"/>
                    </a:cubicBezTo>
                    <a:cubicBezTo>
                      <a:pt x="986" y="2392"/>
                      <a:pt x="966" y="2393"/>
                      <a:pt x="946" y="2393"/>
                    </a:cubicBezTo>
                    <a:cubicBezTo>
                      <a:pt x="890" y="2393"/>
                      <a:pt x="832" y="2384"/>
                      <a:pt x="780" y="2369"/>
                    </a:cubicBezTo>
                    <a:cubicBezTo>
                      <a:pt x="728" y="2358"/>
                      <a:pt x="677" y="2338"/>
                      <a:pt x="636" y="2317"/>
                    </a:cubicBezTo>
                    <a:cubicBezTo>
                      <a:pt x="595" y="2297"/>
                      <a:pt x="564" y="2266"/>
                      <a:pt x="544" y="2235"/>
                    </a:cubicBezTo>
                    <a:cubicBezTo>
                      <a:pt x="523" y="2205"/>
                      <a:pt x="503" y="2174"/>
                      <a:pt x="482" y="2143"/>
                    </a:cubicBezTo>
                    <a:cubicBezTo>
                      <a:pt x="472" y="2112"/>
                      <a:pt x="452" y="2092"/>
                      <a:pt x="431" y="2082"/>
                    </a:cubicBezTo>
                    <a:cubicBezTo>
                      <a:pt x="400" y="2061"/>
                      <a:pt x="370" y="2061"/>
                      <a:pt x="339" y="2061"/>
                    </a:cubicBezTo>
                    <a:lnTo>
                      <a:pt x="93" y="2061"/>
                    </a:lnTo>
                    <a:cubicBezTo>
                      <a:pt x="72" y="2061"/>
                      <a:pt x="42" y="2071"/>
                      <a:pt x="31" y="2082"/>
                    </a:cubicBezTo>
                    <a:cubicBezTo>
                      <a:pt x="11" y="2102"/>
                      <a:pt x="1" y="2123"/>
                      <a:pt x="1" y="2153"/>
                    </a:cubicBezTo>
                    <a:cubicBezTo>
                      <a:pt x="1" y="2235"/>
                      <a:pt x="31" y="2317"/>
                      <a:pt x="72" y="2399"/>
                    </a:cubicBezTo>
                    <a:cubicBezTo>
                      <a:pt x="113" y="2471"/>
                      <a:pt x="165" y="2533"/>
                      <a:pt x="236" y="2594"/>
                    </a:cubicBezTo>
                    <a:cubicBezTo>
                      <a:pt x="308" y="2645"/>
                      <a:pt x="390" y="2697"/>
                      <a:pt x="482" y="2727"/>
                    </a:cubicBezTo>
                    <a:cubicBezTo>
                      <a:pt x="575" y="2768"/>
                      <a:pt x="667" y="2799"/>
                      <a:pt x="769" y="2809"/>
                    </a:cubicBezTo>
                    <a:lnTo>
                      <a:pt x="769" y="3055"/>
                    </a:lnTo>
                    <a:cubicBezTo>
                      <a:pt x="769" y="3076"/>
                      <a:pt x="780" y="3096"/>
                      <a:pt x="800" y="3117"/>
                    </a:cubicBezTo>
                    <a:cubicBezTo>
                      <a:pt x="821" y="3137"/>
                      <a:pt x="841" y="3148"/>
                      <a:pt x="862" y="3148"/>
                    </a:cubicBezTo>
                    <a:lnTo>
                      <a:pt x="1149" y="3148"/>
                    </a:lnTo>
                    <a:cubicBezTo>
                      <a:pt x="1169" y="3148"/>
                      <a:pt x="1200" y="3137"/>
                      <a:pt x="1210" y="3117"/>
                    </a:cubicBezTo>
                    <a:cubicBezTo>
                      <a:pt x="1231" y="3096"/>
                      <a:pt x="1241" y="3076"/>
                      <a:pt x="1241" y="3055"/>
                    </a:cubicBezTo>
                    <a:lnTo>
                      <a:pt x="1241" y="2820"/>
                    </a:lnTo>
                    <a:cubicBezTo>
                      <a:pt x="1354" y="2799"/>
                      <a:pt x="1467" y="2768"/>
                      <a:pt x="1569" y="2727"/>
                    </a:cubicBezTo>
                    <a:cubicBezTo>
                      <a:pt x="1651" y="2686"/>
                      <a:pt x="1733" y="2635"/>
                      <a:pt x="1805" y="2574"/>
                    </a:cubicBezTo>
                    <a:cubicBezTo>
                      <a:pt x="1877" y="2512"/>
                      <a:pt x="1928" y="2440"/>
                      <a:pt x="1959" y="2358"/>
                    </a:cubicBezTo>
                    <a:cubicBezTo>
                      <a:pt x="2000" y="2276"/>
                      <a:pt x="2010" y="2194"/>
                      <a:pt x="2010" y="2102"/>
                    </a:cubicBezTo>
                    <a:cubicBezTo>
                      <a:pt x="2010" y="2020"/>
                      <a:pt x="2000" y="1928"/>
                      <a:pt x="1969" y="1846"/>
                    </a:cubicBezTo>
                    <a:cubicBezTo>
                      <a:pt x="1948" y="1774"/>
                      <a:pt x="1907" y="1702"/>
                      <a:pt x="1846" y="1651"/>
                    </a:cubicBezTo>
                    <a:cubicBezTo>
                      <a:pt x="1774" y="1589"/>
                      <a:pt x="1692" y="1538"/>
                      <a:pt x="1610" y="1507"/>
                    </a:cubicBezTo>
                    <a:cubicBezTo>
                      <a:pt x="1497" y="1456"/>
                      <a:pt x="1374" y="1425"/>
                      <a:pt x="1251" y="1395"/>
                    </a:cubicBezTo>
                    <a:lnTo>
                      <a:pt x="923" y="1323"/>
                    </a:lnTo>
                    <a:cubicBezTo>
                      <a:pt x="851" y="1302"/>
                      <a:pt x="780" y="1282"/>
                      <a:pt x="708" y="1251"/>
                    </a:cubicBezTo>
                    <a:cubicBezTo>
                      <a:pt x="657" y="1241"/>
                      <a:pt x="616" y="1210"/>
                      <a:pt x="585" y="1169"/>
                    </a:cubicBezTo>
                    <a:cubicBezTo>
                      <a:pt x="534" y="1087"/>
                      <a:pt x="534" y="995"/>
                      <a:pt x="585" y="923"/>
                    </a:cubicBezTo>
                    <a:cubicBezTo>
                      <a:pt x="605" y="882"/>
                      <a:pt x="636" y="851"/>
                      <a:pt x="677" y="831"/>
                    </a:cubicBezTo>
                    <a:cubicBezTo>
                      <a:pt x="718" y="800"/>
                      <a:pt x="769" y="780"/>
                      <a:pt x="821" y="769"/>
                    </a:cubicBezTo>
                    <a:cubicBezTo>
                      <a:pt x="857" y="762"/>
                      <a:pt x="898" y="755"/>
                      <a:pt x="941" y="755"/>
                    </a:cubicBezTo>
                    <a:cubicBezTo>
                      <a:pt x="959" y="755"/>
                      <a:pt x="977" y="756"/>
                      <a:pt x="995" y="759"/>
                    </a:cubicBezTo>
                    <a:cubicBezTo>
                      <a:pt x="1012" y="757"/>
                      <a:pt x="1029" y="757"/>
                      <a:pt x="1047" y="757"/>
                    </a:cubicBezTo>
                    <a:cubicBezTo>
                      <a:pt x="1135" y="757"/>
                      <a:pt x="1227" y="778"/>
                      <a:pt x="1313" y="821"/>
                    </a:cubicBezTo>
                    <a:cubicBezTo>
                      <a:pt x="1374" y="851"/>
                      <a:pt x="1426" y="913"/>
                      <a:pt x="1467" y="974"/>
                    </a:cubicBezTo>
                    <a:cubicBezTo>
                      <a:pt x="1477" y="995"/>
                      <a:pt x="1497" y="1015"/>
                      <a:pt x="1518" y="1036"/>
                    </a:cubicBezTo>
                    <a:cubicBezTo>
                      <a:pt x="1549" y="1046"/>
                      <a:pt x="1579" y="1056"/>
                      <a:pt x="1610" y="1056"/>
                    </a:cubicBezTo>
                    <a:lnTo>
                      <a:pt x="1856" y="1056"/>
                    </a:lnTo>
                    <a:cubicBezTo>
                      <a:pt x="1877" y="1056"/>
                      <a:pt x="1897" y="1046"/>
                      <a:pt x="1918" y="1026"/>
                    </a:cubicBezTo>
                    <a:cubicBezTo>
                      <a:pt x="1938" y="1015"/>
                      <a:pt x="1948" y="985"/>
                      <a:pt x="1948" y="964"/>
                    </a:cubicBezTo>
                    <a:cubicBezTo>
                      <a:pt x="1938" y="903"/>
                      <a:pt x="1918" y="841"/>
                      <a:pt x="1897" y="780"/>
                    </a:cubicBezTo>
                    <a:cubicBezTo>
                      <a:pt x="1866" y="718"/>
                      <a:pt x="1815" y="646"/>
                      <a:pt x="1764" y="595"/>
                    </a:cubicBezTo>
                    <a:cubicBezTo>
                      <a:pt x="1702" y="534"/>
                      <a:pt x="1631" y="482"/>
                      <a:pt x="1549" y="441"/>
                    </a:cubicBezTo>
                    <a:cubicBezTo>
                      <a:pt x="1456" y="390"/>
                      <a:pt x="1354" y="359"/>
                      <a:pt x="1251" y="339"/>
                    </a:cubicBezTo>
                    <a:lnTo>
                      <a:pt x="1241" y="93"/>
                    </a:lnTo>
                    <a:cubicBezTo>
                      <a:pt x="1241" y="72"/>
                      <a:pt x="1231" y="52"/>
                      <a:pt x="1210" y="31"/>
                    </a:cubicBezTo>
                    <a:cubicBezTo>
                      <a:pt x="1200" y="11"/>
                      <a:pt x="1169" y="1"/>
                      <a:pt x="1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66"/>
          <p:cNvSpPr txBox="1"/>
          <p:nvPr>
            <p:ph type="title"/>
          </p:nvPr>
        </p:nvSpPr>
        <p:spPr>
          <a:xfrm>
            <a:off x="396475" y="342925"/>
            <a:ext cx="64794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Equal-weighted Portfolio</a:t>
            </a:r>
            <a:endParaRPr/>
          </a:p>
        </p:txBody>
      </p:sp>
      <p:sp>
        <p:nvSpPr>
          <p:cNvPr id="1789" name="Google Shape;1789;p66"/>
          <p:cNvSpPr txBox="1"/>
          <p:nvPr>
            <p:ph idx="1" type="subTitle"/>
          </p:nvPr>
        </p:nvSpPr>
        <p:spPr>
          <a:xfrm>
            <a:off x="5786450" y="1318025"/>
            <a:ext cx="31575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Sharpe Ratio of equal weighted portfolio is 1.17 which is less than 1.28, the sharpe ratio for  Max Sharpe Portfolio.</a:t>
            </a:r>
            <a:endParaRPr b="1"/>
          </a:p>
        </p:txBody>
      </p:sp>
      <p:pic>
        <p:nvPicPr>
          <p:cNvPr id="1790" name="Google Shape;17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75" y="1532325"/>
            <a:ext cx="3954400" cy="25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650" y="1660925"/>
            <a:ext cx="936575" cy="21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67"/>
          <p:cNvSpPr txBox="1"/>
          <p:nvPr>
            <p:ph type="title"/>
          </p:nvPr>
        </p:nvSpPr>
        <p:spPr>
          <a:xfrm>
            <a:off x="257175" y="353625"/>
            <a:ext cx="84294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BETA Calculation of maximum Sharpe Portfolio</a:t>
            </a:r>
            <a:endParaRPr sz="2600"/>
          </a:p>
        </p:txBody>
      </p:sp>
      <p:sp>
        <p:nvSpPr>
          <p:cNvPr id="1797" name="Google Shape;1797;p67"/>
          <p:cNvSpPr txBox="1"/>
          <p:nvPr>
            <p:ph idx="1" type="subTitle"/>
          </p:nvPr>
        </p:nvSpPr>
        <p:spPr>
          <a:xfrm>
            <a:off x="6022200" y="1667250"/>
            <a:ext cx="29466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beta for the Max Sharpe Portfolio is 0.42</a:t>
            </a:r>
            <a:endParaRPr b="1"/>
          </a:p>
        </p:txBody>
      </p:sp>
      <p:pic>
        <p:nvPicPr>
          <p:cNvPr id="1798" name="Google Shape;17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" y="1220575"/>
            <a:ext cx="5944801" cy="36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68"/>
          <p:cNvSpPr txBox="1"/>
          <p:nvPr>
            <p:ph type="title"/>
          </p:nvPr>
        </p:nvSpPr>
        <p:spPr>
          <a:xfrm>
            <a:off x="5345084" y="2170021"/>
            <a:ext cx="38715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PORTFOLIO COMPARISON AND SUMMARY STATISTICS </a:t>
            </a:r>
            <a:endParaRPr sz="18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804" name="Google Shape;1804;p68"/>
          <p:cNvSpPr/>
          <p:nvPr/>
        </p:nvSpPr>
        <p:spPr>
          <a:xfrm>
            <a:off x="4704322" y="2923846"/>
            <a:ext cx="5957" cy="5957"/>
          </a:xfrm>
          <a:custGeom>
            <a:rect b="b" l="l" r="r" t="t"/>
            <a:pathLst>
              <a:path extrusionOk="0" fill="none" h="124" w="124">
                <a:moveTo>
                  <a:pt x="124" y="1"/>
                </a:moveTo>
                <a:lnTo>
                  <a:pt x="124" y="124"/>
                </a:lnTo>
                <a:lnTo>
                  <a:pt x="1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68"/>
          <p:cNvSpPr/>
          <p:nvPr/>
        </p:nvSpPr>
        <p:spPr>
          <a:xfrm>
            <a:off x="4703842" y="2630859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0"/>
                </a:moveTo>
                <a:lnTo>
                  <a:pt x="134" y="0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68"/>
          <p:cNvSpPr/>
          <p:nvPr/>
        </p:nvSpPr>
        <p:spPr>
          <a:xfrm>
            <a:off x="4703842" y="2331434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0"/>
                </a:moveTo>
                <a:lnTo>
                  <a:pt x="134" y="0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68"/>
          <p:cNvSpPr/>
          <p:nvPr/>
        </p:nvSpPr>
        <p:spPr>
          <a:xfrm>
            <a:off x="830580" y="2032490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68"/>
          <p:cNvSpPr/>
          <p:nvPr/>
        </p:nvSpPr>
        <p:spPr>
          <a:xfrm>
            <a:off x="4703842" y="2032490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68"/>
          <p:cNvSpPr/>
          <p:nvPr/>
        </p:nvSpPr>
        <p:spPr>
          <a:xfrm>
            <a:off x="830580" y="1733546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68"/>
          <p:cNvSpPr/>
          <p:nvPr/>
        </p:nvSpPr>
        <p:spPr>
          <a:xfrm>
            <a:off x="4703842" y="1733546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68"/>
          <p:cNvSpPr/>
          <p:nvPr/>
        </p:nvSpPr>
        <p:spPr>
          <a:xfrm>
            <a:off x="830580" y="1434122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68"/>
          <p:cNvSpPr/>
          <p:nvPr/>
        </p:nvSpPr>
        <p:spPr>
          <a:xfrm>
            <a:off x="4703842" y="1434122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68"/>
          <p:cNvSpPr/>
          <p:nvPr/>
        </p:nvSpPr>
        <p:spPr>
          <a:xfrm>
            <a:off x="4387171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68"/>
          <p:cNvSpPr/>
          <p:nvPr/>
        </p:nvSpPr>
        <p:spPr>
          <a:xfrm>
            <a:off x="4063631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68"/>
          <p:cNvSpPr/>
          <p:nvPr/>
        </p:nvSpPr>
        <p:spPr>
          <a:xfrm>
            <a:off x="3740570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68"/>
          <p:cNvSpPr/>
          <p:nvPr/>
        </p:nvSpPr>
        <p:spPr>
          <a:xfrm>
            <a:off x="3417030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68"/>
          <p:cNvSpPr/>
          <p:nvPr/>
        </p:nvSpPr>
        <p:spPr>
          <a:xfrm>
            <a:off x="3093970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68"/>
          <p:cNvSpPr/>
          <p:nvPr/>
        </p:nvSpPr>
        <p:spPr>
          <a:xfrm>
            <a:off x="2770382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68"/>
          <p:cNvSpPr/>
          <p:nvPr/>
        </p:nvSpPr>
        <p:spPr>
          <a:xfrm>
            <a:off x="2447370" y="2923846"/>
            <a:ext cx="0" cy="5957"/>
          </a:xfrm>
          <a:custGeom>
            <a:rect b="b" l="l" r="r" t="t"/>
            <a:pathLst>
              <a:path extrusionOk="0" fill="none" h="124" w="120000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68"/>
          <p:cNvSpPr/>
          <p:nvPr/>
        </p:nvSpPr>
        <p:spPr>
          <a:xfrm>
            <a:off x="2123781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68"/>
          <p:cNvSpPr/>
          <p:nvPr/>
        </p:nvSpPr>
        <p:spPr>
          <a:xfrm>
            <a:off x="1800721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cap="rnd" cmpd="sng" w="95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68"/>
          <p:cNvSpPr/>
          <p:nvPr/>
        </p:nvSpPr>
        <p:spPr>
          <a:xfrm>
            <a:off x="831541" y="1421824"/>
            <a:ext cx="3870487" cy="1415857"/>
          </a:xfrm>
          <a:custGeom>
            <a:rect b="b" l="l" r="r" t="t"/>
            <a:pathLst>
              <a:path extrusionOk="0" fill="none" h="29474" w="80568">
                <a:moveTo>
                  <a:pt x="1" y="27352"/>
                </a:moveTo>
                <a:cubicBezTo>
                  <a:pt x="452" y="28561"/>
                  <a:pt x="1713" y="29207"/>
                  <a:pt x="2933" y="29330"/>
                </a:cubicBezTo>
                <a:cubicBezTo>
                  <a:pt x="4460" y="29474"/>
                  <a:pt x="5854" y="28766"/>
                  <a:pt x="7023" y="27844"/>
                </a:cubicBezTo>
                <a:cubicBezTo>
                  <a:pt x="8438" y="26726"/>
                  <a:pt x="9668" y="25353"/>
                  <a:pt x="10949" y="24081"/>
                </a:cubicBezTo>
                <a:lnTo>
                  <a:pt x="15163" y="19878"/>
                </a:lnTo>
                <a:cubicBezTo>
                  <a:pt x="16229" y="18812"/>
                  <a:pt x="17510" y="17172"/>
                  <a:pt x="19140" y="17100"/>
                </a:cubicBezTo>
                <a:cubicBezTo>
                  <a:pt x="19930" y="17069"/>
                  <a:pt x="20514" y="17602"/>
                  <a:pt x="21273" y="17725"/>
                </a:cubicBezTo>
                <a:cubicBezTo>
                  <a:pt x="22062" y="17859"/>
                  <a:pt x="22759" y="17438"/>
                  <a:pt x="23323" y="16936"/>
                </a:cubicBezTo>
                <a:cubicBezTo>
                  <a:pt x="24686" y="15706"/>
                  <a:pt x="25763" y="14045"/>
                  <a:pt x="26911" y="12620"/>
                </a:cubicBezTo>
                <a:cubicBezTo>
                  <a:pt x="28172" y="11062"/>
                  <a:pt x="29433" y="9494"/>
                  <a:pt x="30684" y="7935"/>
                </a:cubicBezTo>
                <a:cubicBezTo>
                  <a:pt x="31719" y="6654"/>
                  <a:pt x="32580" y="5424"/>
                  <a:pt x="34374" y="5301"/>
                </a:cubicBezTo>
                <a:cubicBezTo>
                  <a:pt x="35902" y="5198"/>
                  <a:pt x="37347" y="6018"/>
                  <a:pt x="38331" y="7146"/>
                </a:cubicBezTo>
                <a:cubicBezTo>
                  <a:pt x="39090" y="8007"/>
                  <a:pt x="39982" y="9873"/>
                  <a:pt x="41427" y="9258"/>
                </a:cubicBezTo>
                <a:cubicBezTo>
                  <a:pt x="42647" y="8735"/>
                  <a:pt x="42832" y="6920"/>
                  <a:pt x="43231" y="5834"/>
                </a:cubicBezTo>
                <a:cubicBezTo>
                  <a:pt x="44267" y="2953"/>
                  <a:pt x="47035" y="1"/>
                  <a:pt x="50397" y="1087"/>
                </a:cubicBezTo>
                <a:cubicBezTo>
                  <a:pt x="51986" y="1600"/>
                  <a:pt x="53227" y="2881"/>
                  <a:pt x="54447" y="3958"/>
                </a:cubicBezTo>
                <a:cubicBezTo>
                  <a:pt x="55882" y="5229"/>
                  <a:pt x="57317" y="6500"/>
                  <a:pt x="58762" y="7761"/>
                </a:cubicBezTo>
                <a:cubicBezTo>
                  <a:pt x="60105" y="8930"/>
                  <a:pt x="61561" y="10119"/>
                  <a:pt x="63324" y="10560"/>
                </a:cubicBezTo>
                <a:cubicBezTo>
                  <a:pt x="65334" y="11062"/>
                  <a:pt x="67333" y="10355"/>
                  <a:pt x="69137" y="9483"/>
                </a:cubicBezTo>
                <a:cubicBezTo>
                  <a:pt x="73032" y="7607"/>
                  <a:pt x="76826" y="5434"/>
                  <a:pt x="80567" y="3271"/>
                </a:cubicBezTo>
              </a:path>
            </a:pathLst>
          </a:custGeom>
          <a:solidFill>
            <a:schemeClr val="lt2"/>
          </a:solidFill>
          <a:ln cap="rnd" cmpd="sng" w="9525">
            <a:solidFill>
              <a:schemeClr val="l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68"/>
          <p:cNvSpPr/>
          <p:nvPr/>
        </p:nvSpPr>
        <p:spPr>
          <a:xfrm>
            <a:off x="817754" y="1378493"/>
            <a:ext cx="3042133" cy="1460676"/>
          </a:xfrm>
          <a:custGeom>
            <a:rect b="b" l="l" r="r" t="t"/>
            <a:pathLst>
              <a:path extrusionOk="0" fill="none" h="30407" w="63325">
                <a:moveTo>
                  <a:pt x="1" y="22831"/>
                </a:moveTo>
                <a:cubicBezTo>
                  <a:pt x="1303" y="24973"/>
                  <a:pt x="2625" y="27146"/>
                  <a:pt x="4296" y="28541"/>
                </a:cubicBezTo>
                <a:cubicBezTo>
                  <a:pt x="5967" y="29925"/>
                  <a:pt x="8079" y="30406"/>
                  <a:pt x="9760" y="29053"/>
                </a:cubicBezTo>
                <a:cubicBezTo>
                  <a:pt x="11298" y="27803"/>
                  <a:pt x="12262" y="25229"/>
                  <a:pt x="13820" y="24050"/>
                </a:cubicBezTo>
                <a:cubicBezTo>
                  <a:pt x="15604" y="22697"/>
                  <a:pt x="17818" y="23415"/>
                  <a:pt x="19612" y="22072"/>
                </a:cubicBezTo>
                <a:cubicBezTo>
                  <a:pt x="20822" y="21149"/>
                  <a:pt x="21672" y="19407"/>
                  <a:pt x="22482" y="17736"/>
                </a:cubicBezTo>
                <a:lnTo>
                  <a:pt x="29310" y="3445"/>
                </a:lnTo>
                <a:cubicBezTo>
                  <a:pt x="30089" y="1815"/>
                  <a:pt x="31104" y="1"/>
                  <a:pt x="32416" y="124"/>
                </a:cubicBezTo>
                <a:cubicBezTo>
                  <a:pt x="34005" y="277"/>
                  <a:pt x="34815" y="3056"/>
                  <a:pt x="35317" y="5383"/>
                </a:cubicBezTo>
                <a:cubicBezTo>
                  <a:pt x="35820" y="7710"/>
                  <a:pt x="36711" y="10457"/>
                  <a:pt x="38300" y="10467"/>
                </a:cubicBezTo>
                <a:cubicBezTo>
                  <a:pt x="39715" y="10478"/>
                  <a:pt x="40740" y="8191"/>
                  <a:pt x="42124" y="7812"/>
                </a:cubicBezTo>
                <a:cubicBezTo>
                  <a:pt x="43600" y="7433"/>
                  <a:pt x="45189" y="9247"/>
                  <a:pt x="46522" y="8222"/>
                </a:cubicBezTo>
                <a:cubicBezTo>
                  <a:pt x="47475" y="7494"/>
                  <a:pt x="47804" y="5659"/>
                  <a:pt x="48603" y="4583"/>
                </a:cubicBezTo>
                <a:cubicBezTo>
                  <a:pt x="49434" y="3476"/>
                  <a:pt x="50643" y="3332"/>
                  <a:pt x="51709" y="3660"/>
                </a:cubicBezTo>
                <a:cubicBezTo>
                  <a:pt x="52786" y="3999"/>
                  <a:pt x="53780" y="4727"/>
                  <a:pt x="54836" y="5188"/>
                </a:cubicBezTo>
                <a:cubicBezTo>
                  <a:pt x="57696" y="6449"/>
                  <a:pt x="60925" y="5536"/>
                  <a:pt x="63324" y="2789"/>
                </a:cubicBezTo>
              </a:path>
            </a:pathLst>
          </a:custGeom>
          <a:noFill/>
          <a:ln cap="rnd" cmpd="sng" w="9525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4" name="Google Shape;1824;p68"/>
          <p:cNvGrpSpPr/>
          <p:nvPr/>
        </p:nvGrpSpPr>
        <p:grpSpPr>
          <a:xfrm>
            <a:off x="725664" y="1150502"/>
            <a:ext cx="4089645" cy="1763986"/>
            <a:chOff x="701789" y="1150477"/>
            <a:chExt cx="4089645" cy="1763986"/>
          </a:xfrm>
        </p:grpSpPr>
        <p:sp>
          <p:nvSpPr>
            <p:cNvPr id="1825" name="Google Shape;1825;p68"/>
            <p:cNvSpPr/>
            <p:nvPr/>
          </p:nvSpPr>
          <p:spPr>
            <a:xfrm>
              <a:off x="468635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68"/>
            <p:cNvSpPr/>
            <p:nvPr/>
          </p:nvSpPr>
          <p:spPr>
            <a:xfrm>
              <a:off x="806705" y="115047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36526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68"/>
            <p:cNvSpPr/>
            <p:nvPr/>
          </p:nvSpPr>
          <p:spPr>
            <a:xfrm>
              <a:off x="831301" y="2630834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0"/>
                  </a:moveTo>
                  <a:lnTo>
                    <a:pt x="79932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68"/>
            <p:cNvSpPr/>
            <p:nvPr/>
          </p:nvSpPr>
          <p:spPr>
            <a:xfrm>
              <a:off x="831301" y="2331409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0"/>
                  </a:moveTo>
                  <a:lnTo>
                    <a:pt x="79932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68"/>
            <p:cNvSpPr/>
            <p:nvPr/>
          </p:nvSpPr>
          <p:spPr>
            <a:xfrm>
              <a:off x="831301" y="2032465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1"/>
                  </a:moveTo>
                  <a:lnTo>
                    <a:pt x="79932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68"/>
            <p:cNvSpPr/>
            <p:nvPr/>
          </p:nvSpPr>
          <p:spPr>
            <a:xfrm>
              <a:off x="831301" y="1733521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1"/>
                  </a:moveTo>
                  <a:lnTo>
                    <a:pt x="79932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68"/>
            <p:cNvSpPr/>
            <p:nvPr/>
          </p:nvSpPr>
          <p:spPr>
            <a:xfrm>
              <a:off x="831301" y="1434097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1"/>
                  </a:moveTo>
                  <a:lnTo>
                    <a:pt x="79932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68"/>
            <p:cNvSpPr/>
            <p:nvPr/>
          </p:nvSpPr>
          <p:spPr>
            <a:xfrm>
              <a:off x="436329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68"/>
            <p:cNvSpPr/>
            <p:nvPr/>
          </p:nvSpPr>
          <p:spPr>
            <a:xfrm>
              <a:off x="403975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68"/>
            <p:cNvSpPr/>
            <p:nvPr/>
          </p:nvSpPr>
          <p:spPr>
            <a:xfrm>
              <a:off x="3716695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68"/>
            <p:cNvSpPr/>
            <p:nvPr/>
          </p:nvSpPr>
          <p:spPr>
            <a:xfrm>
              <a:off x="3393155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68"/>
            <p:cNvSpPr/>
            <p:nvPr/>
          </p:nvSpPr>
          <p:spPr>
            <a:xfrm>
              <a:off x="3070095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68"/>
            <p:cNvSpPr/>
            <p:nvPr/>
          </p:nvSpPr>
          <p:spPr>
            <a:xfrm>
              <a:off x="2746507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68"/>
            <p:cNvSpPr/>
            <p:nvPr/>
          </p:nvSpPr>
          <p:spPr>
            <a:xfrm>
              <a:off x="2423495" y="1159797"/>
              <a:ext cx="0" cy="1754666"/>
            </a:xfrm>
            <a:custGeom>
              <a:rect b="b" l="l" r="r" t="t"/>
              <a:pathLst>
                <a:path extrusionOk="0" fill="none" h="36527" w="120000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68"/>
            <p:cNvSpPr/>
            <p:nvPr/>
          </p:nvSpPr>
          <p:spPr>
            <a:xfrm>
              <a:off x="209990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68"/>
            <p:cNvSpPr/>
            <p:nvPr/>
          </p:nvSpPr>
          <p:spPr>
            <a:xfrm>
              <a:off x="177684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68"/>
            <p:cNvSpPr/>
            <p:nvPr/>
          </p:nvSpPr>
          <p:spPr>
            <a:xfrm>
              <a:off x="145330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68"/>
            <p:cNvSpPr/>
            <p:nvPr/>
          </p:nvSpPr>
          <p:spPr>
            <a:xfrm>
              <a:off x="113024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68"/>
            <p:cNvSpPr/>
            <p:nvPr/>
          </p:nvSpPr>
          <p:spPr>
            <a:xfrm>
              <a:off x="701789" y="2878618"/>
              <a:ext cx="4089645" cy="48"/>
            </a:xfrm>
            <a:custGeom>
              <a:rect b="b" l="l" r="r" t="t"/>
              <a:pathLst>
                <a:path extrusionOk="0" fill="none" h="1" w="85130">
                  <a:moveTo>
                    <a:pt x="8512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4" name="Google Shape;1844;p68"/>
          <p:cNvSpPr/>
          <p:nvPr/>
        </p:nvSpPr>
        <p:spPr>
          <a:xfrm>
            <a:off x="2344903" y="1684787"/>
            <a:ext cx="2456045" cy="2456926"/>
          </a:xfrm>
          <a:custGeom>
            <a:rect b="b" l="l" r="r" t="t"/>
            <a:pathLst>
              <a:path extrusionOk="0" h="51146" w="51125">
                <a:moveTo>
                  <a:pt x="25568" y="1"/>
                </a:moveTo>
                <a:cubicBezTo>
                  <a:pt x="11472" y="1"/>
                  <a:pt x="1" y="11472"/>
                  <a:pt x="1" y="25568"/>
                </a:cubicBezTo>
                <a:cubicBezTo>
                  <a:pt x="1" y="39674"/>
                  <a:pt x="11462" y="51145"/>
                  <a:pt x="25568" y="51145"/>
                </a:cubicBezTo>
                <a:cubicBezTo>
                  <a:pt x="39530" y="51145"/>
                  <a:pt x="50930" y="39879"/>
                  <a:pt x="51125" y="25947"/>
                </a:cubicBezTo>
                <a:lnTo>
                  <a:pt x="41048" y="25947"/>
                </a:lnTo>
                <a:cubicBezTo>
                  <a:pt x="40843" y="34354"/>
                  <a:pt x="33974" y="41058"/>
                  <a:pt x="25568" y="41068"/>
                </a:cubicBezTo>
                <a:cubicBezTo>
                  <a:pt x="15603" y="41068"/>
                  <a:pt x="8222" y="31801"/>
                  <a:pt x="10457" y="22093"/>
                </a:cubicBezTo>
                <a:cubicBezTo>
                  <a:pt x="12150" y="14774"/>
                  <a:pt x="18638" y="10071"/>
                  <a:pt x="25568" y="10071"/>
                </a:cubicBezTo>
                <a:cubicBezTo>
                  <a:pt x="27830" y="10071"/>
                  <a:pt x="30139" y="10572"/>
                  <a:pt x="32344" y="11647"/>
                </a:cubicBezTo>
                <a:lnTo>
                  <a:pt x="36916" y="2666"/>
                </a:lnTo>
                <a:cubicBezTo>
                  <a:pt x="33390" y="913"/>
                  <a:pt x="29504" y="1"/>
                  <a:pt x="255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68"/>
          <p:cNvSpPr/>
          <p:nvPr/>
        </p:nvSpPr>
        <p:spPr>
          <a:xfrm>
            <a:off x="3898666" y="1812858"/>
            <a:ext cx="902768" cy="1118889"/>
          </a:xfrm>
          <a:custGeom>
            <a:rect b="b" l="l" r="r" t="t"/>
            <a:pathLst>
              <a:path extrusionOk="0" h="23292" w="18792">
                <a:moveTo>
                  <a:pt x="4572" y="0"/>
                </a:moveTo>
                <a:lnTo>
                  <a:pt x="0" y="8981"/>
                </a:lnTo>
                <a:cubicBezTo>
                  <a:pt x="5331" y="11574"/>
                  <a:pt x="8714" y="16977"/>
                  <a:pt x="8714" y="22902"/>
                </a:cubicBezTo>
                <a:lnTo>
                  <a:pt x="8714" y="23292"/>
                </a:lnTo>
                <a:lnTo>
                  <a:pt x="18791" y="23292"/>
                </a:lnTo>
                <a:lnTo>
                  <a:pt x="18791" y="22902"/>
                </a:lnTo>
                <a:cubicBezTo>
                  <a:pt x="18791" y="12886"/>
                  <a:pt x="12989" y="4193"/>
                  <a:pt x="4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68"/>
          <p:cNvSpPr/>
          <p:nvPr/>
        </p:nvSpPr>
        <p:spPr>
          <a:xfrm>
            <a:off x="2278946" y="1684787"/>
            <a:ext cx="2456525" cy="2456926"/>
          </a:xfrm>
          <a:custGeom>
            <a:rect b="b" l="l" r="r" t="t"/>
            <a:pathLst>
              <a:path extrusionOk="0" h="51146" w="51135">
                <a:moveTo>
                  <a:pt x="25567" y="1"/>
                </a:moveTo>
                <a:cubicBezTo>
                  <a:pt x="11471" y="1"/>
                  <a:pt x="0" y="11472"/>
                  <a:pt x="0" y="25568"/>
                </a:cubicBezTo>
                <a:cubicBezTo>
                  <a:pt x="0" y="39674"/>
                  <a:pt x="11471" y="51145"/>
                  <a:pt x="25567" y="51145"/>
                </a:cubicBezTo>
                <a:cubicBezTo>
                  <a:pt x="39540" y="51145"/>
                  <a:pt x="50929" y="39879"/>
                  <a:pt x="51134" y="25947"/>
                </a:cubicBezTo>
                <a:lnTo>
                  <a:pt x="41057" y="25947"/>
                </a:lnTo>
                <a:cubicBezTo>
                  <a:pt x="40842" y="34354"/>
                  <a:pt x="33973" y="41058"/>
                  <a:pt x="25567" y="41068"/>
                </a:cubicBezTo>
                <a:cubicBezTo>
                  <a:pt x="15603" y="41068"/>
                  <a:pt x="8232" y="31801"/>
                  <a:pt x="10467" y="22093"/>
                </a:cubicBezTo>
                <a:cubicBezTo>
                  <a:pt x="12152" y="14774"/>
                  <a:pt x="18644" y="10071"/>
                  <a:pt x="25576" y="10071"/>
                </a:cubicBezTo>
                <a:cubicBezTo>
                  <a:pt x="27839" y="10071"/>
                  <a:pt x="30149" y="10572"/>
                  <a:pt x="32354" y="11647"/>
                </a:cubicBezTo>
                <a:lnTo>
                  <a:pt x="36926" y="2666"/>
                </a:lnTo>
                <a:cubicBezTo>
                  <a:pt x="33399" y="913"/>
                  <a:pt x="29514" y="1"/>
                  <a:pt x="255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68"/>
          <p:cNvSpPr/>
          <p:nvPr/>
        </p:nvSpPr>
        <p:spPr>
          <a:xfrm>
            <a:off x="3833141" y="1812858"/>
            <a:ext cx="902768" cy="1118889"/>
          </a:xfrm>
          <a:custGeom>
            <a:rect b="b" l="l" r="r" t="t"/>
            <a:pathLst>
              <a:path extrusionOk="0" h="23292" w="18792">
                <a:moveTo>
                  <a:pt x="4573" y="0"/>
                </a:moveTo>
                <a:lnTo>
                  <a:pt x="1" y="8981"/>
                </a:lnTo>
                <a:cubicBezTo>
                  <a:pt x="5321" y="11574"/>
                  <a:pt x="8704" y="16977"/>
                  <a:pt x="8714" y="22902"/>
                </a:cubicBezTo>
                <a:lnTo>
                  <a:pt x="8714" y="23292"/>
                </a:lnTo>
                <a:lnTo>
                  <a:pt x="18792" y="23292"/>
                </a:lnTo>
                <a:lnTo>
                  <a:pt x="18792" y="22902"/>
                </a:lnTo>
                <a:cubicBezTo>
                  <a:pt x="18792" y="12886"/>
                  <a:pt x="12989" y="4193"/>
                  <a:pt x="4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68"/>
          <p:cNvSpPr/>
          <p:nvPr/>
        </p:nvSpPr>
        <p:spPr>
          <a:xfrm>
            <a:off x="746849" y="1130806"/>
            <a:ext cx="1181015" cy="751018"/>
          </a:xfrm>
          <a:custGeom>
            <a:rect b="b" l="l" r="r" t="t"/>
            <a:pathLst>
              <a:path extrusionOk="0" h="15634" w="24584">
                <a:moveTo>
                  <a:pt x="1" y="0"/>
                </a:moveTo>
                <a:lnTo>
                  <a:pt x="1" y="15634"/>
                </a:lnTo>
                <a:lnTo>
                  <a:pt x="24584" y="15634"/>
                </a:lnTo>
                <a:lnTo>
                  <a:pt x="245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68"/>
          <p:cNvSpPr/>
          <p:nvPr/>
        </p:nvSpPr>
        <p:spPr>
          <a:xfrm>
            <a:off x="715816" y="1099293"/>
            <a:ext cx="1178085" cy="748040"/>
          </a:xfrm>
          <a:custGeom>
            <a:rect b="b" l="l" r="r" t="t"/>
            <a:pathLst>
              <a:path extrusionOk="0" h="15572" w="24523">
                <a:moveTo>
                  <a:pt x="1" y="0"/>
                </a:moveTo>
                <a:lnTo>
                  <a:pt x="1" y="15572"/>
                </a:lnTo>
                <a:lnTo>
                  <a:pt x="24522" y="15572"/>
                </a:lnTo>
                <a:lnTo>
                  <a:pt x="245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68"/>
          <p:cNvSpPr/>
          <p:nvPr/>
        </p:nvSpPr>
        <p:spPr>
          <a:xfrm>
            <a:off x="714375" y="1097804"/>
            <a:ext cx="1181015" cy="751018"/>
          </a:xfrm>
          <a:custGeom>
            <a:rect b="b" l="l" r="r" t="t"/>
            <a:pathLst>
              <a:path extrusionOk="0" h="15634" w="24584">
                <a:moveTo>
                  <a:pt x="24522" y="62"/>
                </a:moveTo>
                <a:lnTo>
                  <a:pt x="24522" y="15572"/>
                </a:lnTo>
                <a:lnTo>
                  <a:pt x="62" y="15572"/>
                </a:lnTo>
                <a:lnTo>
                  <a:pt x="62" y="62"/>
                </a:lnTo>
                <a:close/>
                <a:moveTo>
                  <a:pt x="0" y="0"/>
                </a:moveTo>
                <a:lnTo>
                  <a:pt x="0" y="15634"/>
                </a:lnTo>
                <a:lnTo>
                  <a:pt x="24583" y="15634"/>
                </a:lnTo>
                <a:lnTo>
                  <a:pt x="24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68"/>
          <p:cNvSpPr/>
          <p:nvPr/>
        </p:nvSpPr>
        <p:spPr>
          <a:xfrm>
            <a:off x="827122" y="1404578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42"/>
                </a:lnTo>
                <a:cubicBezTo>
                  <a:pt x="226" y="913"/>
                  <a:pt x="175" y="965"/>
                  <a:pt x="113" y="965"/>
                </a:cubicBezTo>
                <a:cubicBezTo>
                  <a:pt x="109" y="964"/>
                  <a:pt x="104" y="963"/>
                  <a:pt x="100" y="963"/>
                </a:cubicBezTo>
                <a:cubicBezTo>
                  <a:pt x="45" y="963"/>
                  <a:pt x="1" y="1020"/>
                  <a:pt x="1" y="1077"/>
                </a:cubicBezTo>
                <a:lnTo>
                  <a:pt x="1" y="6408"/>
                </a:lnTo>
                <a:cubicBezTo>
                  <a:pt x="1" y="6470"/>
                  <a:pt x="52" y="6521"/>
                  <a:pt x="113" y="6521"/>
                </a:cubicBezTo>
                <a:cubicBezTo>
                  <a:pt x="175" y="6521"/>
                  <a:pt x="226" y="6572"/>
                  <a:pt x="226" y="6644"/>
                </a:cubicBezTo>
                <a:lnTo>
                  <a:pt x="226" y="7372"/>
                </a:lnTo>
                <a:cubicBezTo>
                  <a:pt x="226" y="7433"/>
                  <a:pt x="277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2"/>
                </a:cubicBezTo>
                <a:lnTo>
                  <a:pt x="503" y="6634"/>
                </a:lnTo>
                <a:cubicBezTo>
                  <a:pt x="503" y="6572"/>
                  <a:pt x="554" y="6521"/>
                  <a:pt x="616" y="6521"/>
                </a:cubicBezTo>
                <a:cubicBezTo>
                  <a:pt x="677" y="6521"/>
                  <a:pt x="728" y="6470"/>
                  <a:pt x="728" y="6408"/>
                </a:cubicBezTo>
                <a:lnTo>
                  <a:pt x="728" y="1077"/>
                </a:lnTo>
                <a:cubicBezTo>
                  <a:pt x="728" y="1016"/>
                  <a:pt x="677" y="965"/>
                  <a:pt x="616" y="965"/>
                </a:cubicBezTo>
                <a:cubicBezTo>
                  <a:pt x="554" y="965"/>
                  <a:pt x="503" y="913"/>
                  <a:pt x="503" y="842"/>
                </a:cubicBezTo>
                <a:lnTo>
                  <a:pt x="503" y="11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68"/>
          <p:cNvSpPr/>
          <p:nvPr/>
        </p:nvSpPr>
        <p:spPr>
          <a:xfrm>
            <a:off x="1050694" y="1302160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8" y="1"/>
                  <a:pt x="226" y="52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4" y="964"/>
                </a:cubicBezTo>
                <a:cubicBezTo>
                  <a:pt x="52" y="964"/>
                  <a:pt x="1" y="1016"/>
                  <a:pt x="1" y="1077"/>
                </a:cubicBezTo>
                <a:lnTo>
                  <a:pt x="1" y="6408"/>
                </a:lnTo>
                <a:cubicBezTo>
                  <a:pt x="1" y="6480"/>
                  <a:pt x="52" y="6531"/>
                  <a:pt x="114" y="6531"/>
                </a:cubicBezTo>
                <a:cubicBezTo>
                  <a:pt x="175" y="6531"/>
                  <a:pt x="226" y="6572"/>
                  <a:pt x="226" y="6644"/>
                </a:cubicBezTo>
                <a:lnTo>
                  <a:pt x="226" y="7371"/>
                </a:lnTo>
                <a:cubicBezTo>
                  <a:pt x="226" y="7433"/>
                  <a:pt x="278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4"/>
                </a:lnTo>
                <a:cubicBezTo>
                  <a:pt x="503" y="6587"/>
                  <a:pt x="547" y="6530"/>
                  <a:pt x="602" y="6530"/>
                </a:cubicBezTo>
                <a:cubicBezTo>
                  <a:pt x="607" y="6530"/>
                  <a:pt x="611" y="6530"/>
                  <a:pt x="616" y="6531"/>
                </a:cubicBezTo>
                <a:cubicBezTo>
                  <a:pt x="677" y="6531"/>
                  <a:pt x="729" y="6480"/>
                  <a:pt x="729" y="6408"/>
                </a:cubicBezTo>
                <a:lnTo>
                  <a:pt x="729" y="1077"/>
                </a:lnTo>
                <a:cubicBezTo>
                  <a:pt x="729" y="1016"/>
                  <a:pt x="677" y="964"/>
                  <a:pt x="616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68"/>
          <p:cNvSpPr/>
          <p:nvPr/>
        </p:nvSpPr>
        <p:spPr>
          <a:xfrm>
            <a:off x="1106370" y="1238653"/>
            <a:ext cx="35502" cy="359032"/>
          </a:xfrm>
          <a:custGeom>
            <a:rect b="b" l="l" r="r" t="t"/>
            <a:pathLst>
              <a:path extrusionOk="0" h="7474" w="739">
                <a:moveTo>
                  <a:pt x="349" y="0"/>
                </a:moveTo>
                <a:cubicBezTo>
                  <a:pt x="287" y="0"/>
                  <a:pt x="236" y="51"/>
                  <a:pt x="236" y="113"/>
                </a:cubicBezTo>
                <a:lnTo>
                  <a:pt x="236" y="841"/>
                </a:lnTo>
                <a:cubicBezTo>
                  <a:pt x="236" y="902"/>
                  <a:pt x="185" y="954"/>
                  <a:pt x="123" y="954"/>
                </a:cubicBezTo>
                <a:cubicBezTo>
                  <a:pt x="62" y="954"/>
                  <a:pt x="0" y="1005"/>
                  <a:pt x="0" y="1066"/>
                </a:cubicBezTo>
                <a:lnTo>
                  <a:pt x="0" y="6407"/>
                </a:lnTo>
                <a:cubicBezTo>
                  <a:pt x="0" y="6469"/>
                  <a:pt x="62" y="6520"/>
                  <a:pt x="123" y="6520"/>
                </a:cubicBezTo>
                <a:cubicBezTo>
                  <a:pt x="185" y="6520"/>
                  <a:pt x="236" y="6571"/>
                  <a:pt x="236" y="6633"/>
                </a:cubicBezTo>
                <a:lnTo>
                  <a:pt x="236" y="7361"/>
                </a:lnTo>
                <a:cubicBezTo>
                  <a:pt x="236" y="7422"/>
                  <a:pt x="287" y="7473"/>
                  <a:pt x="349" y="7473"/>
                </a:cubicBezTo>
                <a:lnTo>
                  <a:pt x="390" y="7473"/>
                </a:lnTo>
                <a:cubicBezTo>
                  <a:pt x="451" y="7473"/>
                  <a:pt x="503" y="7422"/>
                  <a:pt x="503" y="7361"/>
                </a:cubicBezTo>
                <a:lnTo>
                  <a:pt x="503" y="6633"/>
                </a:lnTo>
                <a:cubicBezTo>
                  <a:pt x="503" y="6571"/>
                  <a:pt x="554" y="6520"/>
                  <a:pt x="626" y="6520"/>
                </a:cubicBezTo>
                <a:cubicBezTo>
                  <a:pt x="687" y="6520"/>
                  <a:pt x="738" y="6469"/>
                  <a:pt x="738" y="6407"/>
                </a:cubicBezTo>
                <a:lnTo>
                  <a:pt x="738" y="1066"/>
                </a:lnTo>
                <a:cubicBezTo>
                  <a:pt x="738" y="1005"/>
                  <a:pt x="687" y="954"/>
                  <a:pt x="626" y="954"/>
                </a:cubicBezTo>
                <a:cubicBezTo>
                  <a:pt x="554" y="954"/>
                  <a:pt x="503" y="902"/>
                  <a:pt x="503" y="841"/>
                </a:cubicBezTo>
                <a:lnTo>
                  <a:pt x="503" y="113"/>
                </a:lnTo>
                <a:cubicBezTo>
                  <a:pt x="503" y="51"/>
                  <a:pt x="451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68"/>
          <p:cNvSpPr/>
          <p:nvPr/>
        </p:nvSpPr>
        <p:spPr>
          <a:xfrm>
            <a:off x="883279" y="1276555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7" y="1"/>
                  <a:pt x="226" y="52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0" y="1015"/>
                  <a:pt x="0" y="1077"/>
                </a:cubicBezTo>
                <a:lnTo>
                  <a:pt x="0" y="6418"/>
                </a:lnTo>
                <a:cubicBezTo>
                  <a:pt x="0" y="6479"/>
                  <a:pt x="52" y="6531"/>
                  <a:pt x="113" y="6531"/>
                </a:cubicBezTo>
                <a:cubicBezTo>
                  <a:pt x="175" y="6531"/>
                  <a:pt x="226" y="6572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80" y="7484"/>
                </a:lnTo>
                <a:cubicBezTo>
                  <a:pt x="451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2"/>
                  <a:pt x="544" y="6531"/>
                  <a:pt x="615" y="6531"/>
                </a:cubicBezTo>
                <a:cubicBezTo>
                  <a:pt x="677" y="6531"/>
                  <a:pt x="728" y="6479"/>
                  <a:pt x="728" y="6418"/>
                </a:cubicBezTo>
                <a:lnTo>
                  <a:pt x="728" y="1077"/>
                </a:lnTo>
                <a:cubicBezTo>
                  <a:pt x="728" y="1015"/>
                  <a:pt x="677" y="964"/>
                  <a:pt x="615" y="964"/>
                </a:cubicBezTo>
                <a:cubicBezTo>
                  <a:pt x="54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51" y="1"/>
                  <a:pt x="3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68"/>
          <p:cNvSpPr/>
          <p:nvPr/>
        </p:nvSpPr>
        <p:spPr>
          <a:xfrm>
            <a:off x="938908" y="1328245"/>
            <a:ext cx="35502" cy="359080"/>
          </a:xfrm>
          <a:custGeom>
            <a:rect b="b" l="l" r="r" t="t"/>
            <a:pathLst>
              <a:path extrusionOk="0" h="7475" w="739">
                <a:moveTo>
                  <a:pt x="33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42"/>
                </a:lnTo>
                <a:cubicBezTo>
                  <a:pt x="226" y="903"/>
                  <a:pt x="175" y="954"/>
                  <a:pt x="113" y="954"/>
                </a:cubicBezTo>
                <a:cubicBezTo>
                  <a:pt x="52" y="954"/>
                  <a:pt x="1" y="1006"/>
                  <a:pt x="1" y="1067"/>
                </a:cubicBezTo>
                <a:lnTo>
                  <a:pt x="1" y="6408"/>
                </a:lnTo>
                <a:cubicBezTo>
                  <a:pt x="1" y="6470"/>
                  <a:pt x="52" y="6521"/>
                  <a:pt x="113" y="6521"/>
                </a:cubicBezTo>
                <a:cubicBezTo>
                  <a:pt x="175" y="6521"/>
                  <a:pt x="226" y="6572"/>
                  <a:pt x="226" y="6634"/>
                </a:cubicBezTo>
                <a:lnTo>
                  <a:pt x="226" y="7361"/>
                </a:lnTo>
                <a:cubicBezTo>
                  <a:pt x="226" y="7423"/>
                  <a:pt x="277" y="7474"/>
                  <a:pt x="339" y="7474"/>
                </a:cubicBezTo>
                <a:lnTo>
                  <a:pt x="390" y="7474"/>
                </a:lnTo>
                <a:cubicBezTo>
                  <a:pt x="452" y="7474"/>
                  <a:pt x="503" y="7423"/>
                  <a:pt x="503" y="7361"/>
                </a:cubicBezTo>
                <a:lnTo>
                  <a:pt x="503" y="6634"/>
                </a:lnTo>
                <a:cubicBezTo>
                  <a:pt x="503" y="6572"/>
                  <a:pt x="554" y="6521"/>
                  <a:pt x="616" y="6521"/>
                </a:cubicBezTo>
                <a:cubicBezTo>
                  <a:pt x="677" y="6521"/>
                  <a:pt x="729" y="6470"/>
                  <a:pt x="729" y="6408"/>
                </a:cubicBezTo>
                <a:lnTo>
                  <a:pt x="729" y="1067"/>
                </a:lnTo>
                <a:cubicBezTo>
                  <a:pt x="739" y="1006"/>
                  <a:pt x="677" y="954"/>
                  <a:pt x="616" y="954"/>
                </a:cubicBezTo>
                <a:cubicBezTo>
                  <a:pt x="554" y="954"/>
                  <a:pt x="503" y="903"/>
                  <a:pt x="503" y="842"/>
                </a:cubicBezTo>
                <a:lnTo>
                  <a:pt x="503" y="11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68"/>
          <p:cNvSpPr/>
          <p:nvPr/>
        </p:nvSpPr>
        <p:spPr>
          <a:xfrm>
            <a:off x="1329942" y="1340591"/>
            <a:ext cx="35502" cy="359032"/>
          </a:xfrm>
          <a:custGeom>
            <a:rect b="b" l="l" r="r" t="t"/>
            <a:pathLst>
              <a:path extrusionOk="0" h="7474" w="739">
                <a:moveTo>
                  <a:pt x="349" y="0"/>
                </a:moveTo>
                <a:cubicBezTo>
                  <a:pt x="287" y="0"/>
                  <a:pt x="236" y="51"/>
                  <a:pt x="236" y="113"/>
                </a:cubicBezTo>
                <a:lnTo>
                  <a:pt x="236" y="841"/>
                </a:lnTo>
                <a:cubicBezTo>
                  <a:pt x="236" y="902"/>
                  <a:pt x="185" y="954"/>
                  <a:pt x="113" y="954"/>
                </a:cubicBezTo>
                <a:cubicBezTo>
                  <a:pt x="52" y="954"/>
                  <a:pt x="0" y="1005"/>
                  <a:pt x="0" y="1066"/>
                </a:cubicBezTo>
                <a:lnTo>
                  <a:pt x="0" y="6407"/>
                </a:lnTo>
                <a:cubicBezTo>
                  <a:pt x="0" y="6469"/>
                  <a:pt x="52" y="6520"/>
                  <a:pt x="113" y="6520"/>
                </a:cubicBezTo>
                <a:cubicBezTo>
                  <a:pt x="185" y="6520"/>
                  <a:pt x="236" y="6571"/>
                  <a:pt x="236" y="6633"/>
                </a:cubicBezTo>
                <a:lnTo>
                  <a:pt x="236" y="7361"/>
                </a:lnTo>
                <a:cubicBezTo>
                  <a:pt x="236" y="7422"/>
                  <a:pt x="287" y="7474"/>
                  <a:pt x="349" y="7474"/>
                </a:cubicBezTo>
                <a:lnTo>
                  <a:pt x="390" y="7474"/>
                </a:lnTo>
                <a:cubicBezTo>
                  <a:pt x="451" y="7474"/>
                  <a:pt x="503" y="7422"/>
                  <a:pt x="503" y="7361"/>
                </a:cubicBezTo>
                <a:lnTo>
                  <a:pt x="503" y="6633"/>
                </a:lnTo>
                <a:cubicBezTo>
                  <a:pt x="503" y="6571"/>
                  <a:pt x="554" y="6520"/>
                  <a:pt x="615" y="6520"/>
                </a:cubicBezTo>
                <a:cubicBezTo>
                  <a:pt x="687" y="6520"/>
                  <a:pt x="738" y="6469"/>
                  <a:pt x="738" y="6407"/>
                </a:cubicBezTo>
                <a:lnTo>
                  <a:pt x="738" y="1077"/>
                </a:lnTo>
                <a:cubicBezTo>
                  <a:pt x="738" y="1015"/>
                  <a:pt x="687" y="964"/>
                  <a:pt x="615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1"/>
                  <a:pt x="451" y="0"/>
                  <a:pt x="3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68"/>
          <p:cNvSpPr/>
          <p:nvPr/>
        </p:nvSpPr>
        <p:spPr>
          <a:xfrm>
            <a:off x="1386100" y="1391800"/>
            <a:ext cx="35502" cy="359032"/>
          </a:xfrm>
          <a:custGeom>
            <a:rect b="b" l="l" r="r" t="t"/>
            <a:pathLst>
              <a:path extrusionOk="0" h="7474" w="739">
                <a:moveTo>
                  <a:pt x="349" y="0"/>
                </a:moveTo>
                <a:cubicBezTo>
                  <a:pt x="287" y="0"/>
                  <a:pt x="236" y="52"/>
                  <a:pt x="236" y="113"/>
                </a:cubicBezTo>
                <a:lnTo>
                  <a:pt x="236" y="841"/>
                </a:lnTo>
                <a:cubicBezTo>
                  <a:pt x="236" y="903"/>
                  <a:pt x="185" y="954"/>
                  <a:pt x="123" y="954"/>
                </a:cubicBezTo>
                <a:cubicBezTo>
                  <a:pt x="51" y="954"/>
                  <a:pt x="0" y="1005"/>
                  <a:pt x="0" y="1067"/>
                </a:cubicBezTo>
                <a:lnTo>
                  <a:pt x="0" y="6408"/>
                </a:lnTo>
                <a:cubicBezTo>
                  <a:pt x="0" y="6469"/>
                  <a:pt x="51" y="6520"/>
                  <a:pt x="123" y="6520"/>
                </a:cubicBezTo>
                <a:cubicBezTo>
                  <a:pt x="185" y="6520"/>
                  <a:pt x="236" y="6572"/>
                  <a:pt x="236" y="6633"/>
                </a:cubicBezTo>
                <a:lnTo>
                  <a:pt x="236" y="7361"/>
                </a:lnTo>
                <a:cubicBezTo>
                  <a:pt x="236" y="7422"/>
                  <a:pt x="287" y="7474"/>
                  <a:pt x="349" y="7474"/>
                </a:cubicBezTo>
                <a:lnTo>
                  <a:pt x="390" y="7474"/>
                </a:lnTo>
                <a:cubicBezTo>
                  <a:pt x="451" y="7474"/>
                  <a:pt x="502" y="7422"/>
                  <a:pt x="502" y="7361"/>
                </a:cubicBezTo>
                <a:lnTo>
                  <a:pt x="502" y="6633"/>
                </a:lnTo>
                <a:cubicBezTo>
                  <a:pt x="502" y="6572"/>
                  <a:pt x="554" y="6520"/>
                  <a:pt x="625" y="6520"/>
                </a:cubicBezTo>
                <a:cubicBezTo>
                  <a:pt x="687" y="6520"/>
                  <a:pt x="738" y="6469"/>
                  <a:pt x="738" y="6408"/>
                </a:cubicBezTo>
                <a:lnTo>
                  <a:pt x="738" y="1067"/>
                </a:lnTo>
                <a:cubicBezTo>
                  <a:pt x="728" y="1005"/>
                  <a:pt x="677" y="964"/>
                  <a:pt x="625" y="964"/>
                </a:cubicBezTo>
                <a:cubicBezTo>
                  <a:pt x="554" y="964"/>
                  <a:pt x="502" y="913"/>
                  <a:pt x="502" y="851"/>
                </a:cubicBezTo>
                <a:lnTo>
                  <a:pt x="502" y="113"/>
                </a:lnTo>
                <a:cubicBezTo>
                  <a:pt x="502" y="52"/>
                  <a:pt x="451" y="0"/>
                  <a:pt x="3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68"/>
          <p:cNvSpPr/>
          <p:nvPr/>
        </p:nvSpPr>
        <p:spPr>
          <a:xfrm>
            <a:off x="1721457" y="1391800"/>
            <a:ext cx="35021" cy="359032"/>
          </a:xfrm>
          <a:custGeom>
            <a:rect b="b" l="l" r="r" t="t"/>
            <a:pathLst>
              <a:path extrusionOk="0" h="7474" w="729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41"/>
                </a:lnTo>
                <a:cubicBezTo>
                  <a:pt x="226" y="903"/>
                  <a:pt x="175" y="954"/>
                  <a:pt x="113" y="954"/>
                </a:cubicBezTo>
                <a:cubicBezTo>
                  <a:pt x="52" y="954"/>
                  <a:pt x="0" y="1005"/>
                  <a:pt x="0" y="1067"/>
                </a:cubicBezTo>
                <a:lnTo>
                  <a:pt x="0" y="6408"/>
                </a:lnTo>
                <a:cubicBezTo>
                  <a:pt x="0" y="6469"/>
                  <a:pt x="52" y="6520"/>
                  <a:pt x="113" y="6520"/>
                </a:cubicBezTo>
                <a:cubicBezTo>
                  <a:pt x="175" y="6520"/>
                  <a:pt x="226" y="6572"/>
                  <a:pt x="226" y="6633"/>
                </a:cubicBezTo>
                <a:lnTo>
                  <a:pt x="226" y="7361"/>
                </a:lnTo>
                <a:cubicBezTo>
                  <a:pt x="226" y="7422"/>
                  <a:pt x="277" y="7474"/>
                  <a:pt x="339" y="7474"/>
                </a:cubicBezTo>
                <a:lnTo>
                  <a:pt x="380" y="7474"/>
                </a:lnTo>
                <a:cubicBezTo>
                  <a:pt x="451" y="7474"/>
                  <a:pt x="503" y="7422"/>
                  <a:pt x="503" y="7361"/>
                </a:cubicBezTo>
                <a:lnTo>
                  <a:pt x="503" y="6633"/>
                </a:lnTo>
                <a:cubicBezTo>
                  <a:pt x="503" y="6572"/>
                  <a:pt x="544" y="6520"/>
                  <a:pt x="615" y="6520"/>
                </a:cubicBezTo>
                <a:cubicBezTo>
                  <a:pt x="677" y="6520"/>
                  <a:pt x="728" y="6469"/>
                  <a:pt x="728" y="6408"/>
                </a:cubicBezTo>
                <a:lnTo>
                  <a:pt x="728" y="1067"/>
                </a:lnTo>
                <a:cubicBezTo>
                  <a:pt x="718" y="1005"/>
                  <a:pt x="677" y="964"/>
                  <a:pt x="615" y="964"/>
                </a:cubicBezTo>
                <a:cubicBezTo>
                  <a:pt x="54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41" y="0"/>
                  <a:pt x="3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68"/>
          <p:cNvSpPr/>
          <p:nvPr/>
        </p:nvSpPr>
        <p:spPr>
          <a:xfrm>
            <a:off x="1777086" y="1321856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8" y="1"/>
                  <a:pt x="226" y="52"/>
                  <a:pt x="226" y="124"/>
                </a:cubicBezTo>
                <a:lnTo>
                  <a:pt x="226" y="852"/>
                </a:lnTo>
                <a:cubicBezTo>
                  <a:pt x="226" y="913"/>
                  <a:pt x="175" y="964"/>
                  <a:pt x="114" y="964"/>
                </a:cubicBezTo>
                <a:cubicBezTo>
                  <a:pt x="52" y="964"/>
                  <a:pt x="1" y="1016"/>
                  <a:pt x="1" y="1077"/>
                </a:cubicBezTo>
                <a:lnTo>
                  <a:pt x="1" y="6408"/>
                </a:lnTo>
                <a:cubicBezTo>
                  <a:pt x="1" y="6480"/>
                  <a:pt x="52" y="6531"/>
                  <a:pt x="114" y="6531"/>
                </a:cubicBezTo>
                <a:cubicBezTo>
                  <a:pt x="118" y="6530"/>
                  <a:pt x="123" y="6530"/>
                  <a:pt x="127" y="6530"/>
                </a:cubicBezTo>
                <a:cubicBezTo>
                  <a:pt x="182" y="6530"/>
                  <a:pt x="226" y="6587"/>
                  <a:pt x="226" y="6644"/>
                </a:cubicBezTo>
                <a:lnTo>
                  <a:pt x="226" y="7371"/>
                </a:lnTo>
                <a:cubicBezTo>
                  <a:pt x="226" y="7433"/>
                  <a:pt x="278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4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9" y="6480"/>
                  <a:pt x="729" y="6408"/>
                </a:cubicBezTo>
                <a:lnTo>
                  <a:pt x="729" y="1077"/>
                </a:lnTo>
                <a:cubicBezTo>
                  <a:pt x="729" y="1016"/>
                  <a:pt x="677" y="954"/>
                  <a:pt x="616" y="954"/>
                </a:cubicBezTo>
                <a:cubicBezTo>
                  <a:pt x="554" y="954"/>
                  <a:pt x="503" y="903"/>
                  <a:pt x="503" y="841"/>
                </a:cubicBezTo>
                <a:lnTo>
                  <a:pt x="503" y="12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68"/>
          <p:cNvSpPr/>
          <p:nvPr/>
        </p:nvSpPr>
        <p:spPr>
          <a:xfrm>
            <a:off x="1441728" y="1430183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52"/>
                </a:lnTo>
                <a:cubicBezTo>
                  <a:pt x="226" y="913"/>
                  <a:pt x="175" y="965"/>
                  <a:pt x="113" y="965"/>
                </a:cubicBezTo>
                <a:cubicBezTo>
                  <a:pt x="52" y="965"/>
                  <a:pt x="0" y="1016"/>
                  <a:pt x="0" y="1077"/>
                </a:cubicBezTo>
                <a:lnTo>
                  <a:pt x="0" y="6408"/>
                </a:lnTo>
                <a:cubicBezTo>
                  <a:pt x="0" y="6480"/>
                  <a:pt x="52" y="6531"/>
                  <a:pt x="113" y="6531"/>
                </a:cubicBezTo>
                <a:cubicBezTo>
                  <a:pt x="175" y="6531"/>
                  <a:pt x="226" y="6572"/>
                  <a:pt x="226" y="6644"/>
                </a:cubicBezTo>
                <a:lnTo>
                  <a:pt x="226" y="7372"/>
                </a:lnTo>
                <a:cubicBezTo>
                  <a:pt x="226" y="7433"/>
                  <a:pt x="277" y="7485"/>
                  <a:pt x="339" y="7485"/>
                </a:cubicBezTo>
                <a:lnTo>
                  <a:pt x="390" y="7485"/>
                </a:lnTo>
                <a:cubicBezTo>
                  <a:pt x="452" y="7485"/>
                  <a:pt x="503" y="7433"/>
                  <a:pt x="503" y="7372"/>
                </a:cubicBezTo>
                <a:lnTo>
                  <a:pt x="503" y="6644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8" y="6480"/>
                  <a:pt x="728" y="6408"/>
                </a:cubicBezTo>
                <a:lnTo>
                  <a:pt x="728" y="1077"/>
                </a:lnTo>
                <a:cubicBezTo>
                  <a:pt x="728" y="1016"/>
                  <a:pt x="677" y="965"/>
                  <a:pt x="616" y="965"/>
                </a:cubicBezTo>
                <a:cubicBezTo>
                  <a:pt x="554" y="965"/>
                  <a:pt x="503" y="913"/>
                  <a:pt x="503" y="852"/>
                </a:cubicBezTo>
                <a:lnTo>
                  <a:pt x="503" y="11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68"/>
          <p:cNvSpPr/>
          <p:nvPr/>
        </p:nvSpPr>
        <p:spPr>
          <a:xfrm>
            <a:off x="1162480" y="1263729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8" y="1"/>
                  <a:pt x="226" y="52"/>
                  <a:pt x="226" y="124"/>
                </a:cubicBezTo>
                <a:lnTo>
                  <a:pt x="226" y="852"/>
                </a:lnTo>
                <a:cubicBezTo>
                  <a:pt x="226" y="913"/>
                  <a:pt x="175" y="965"/>
                  <a:pt x="114" y="965"/>
                </a:cubicBezTo>
                <a:cubicBezTo>
                  <a:pt x="52" y="965"/>
                  <a:pt x="1" y="1016"/>
                  <a:pt x="1" y="1077"/>
                </a:cubicBezTo>
                <a:lnTo>
                  <a:pt x="1" y="6418"/>
                </a:lnTo>
                <a:cubicBezTo>
                  <a:pt x="1" y="6480"/>
                  <a:pt x="52" y="6531"/>
                  <a:pt x="114" y="6531"/>
                </a:cubicBezTo>
                <a:cubicBezTo>
                  <a:pt x="175" y="6531"/>
                  <a:pt x="226" y="6572"/>
                  <a:pt x="226" y="6644"/>
                </a:cubicBezTo>
                <a:lnTo>
                  <a:pt x="226" y="7372"/>
                </a:lnTo>
                <a:cubicBezTo>
                  <a:pt x="226" y="7433"/>
                  <a:pt x="278" y="7485"/>
                  <a:pt x="339" y="7485"/>
                </a:cubicBezTo>
                <a:lnTo>
                  <a:pt x="390" y="7485"/>
                </a:lnTo>
                <a:cubicBezTo>
                  <a:pt x="452" y="7485"/>
                  <a:pt x="503" y="7433"/>
                  <a:pt x="503" y="7372"/>
                </a:cubicBezTo>
                <a:lnTo>
                  <a:pt x="503" y="6644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9" y="6480"/>
                  <a:pt x="729" y="6418"/>
                </a:cubicBezTo>
                <a:lnTo>
                  <a:pt x="729" y="1077"/>
                </a:lnTo>
                <a:cubicBezTo>
                  <a:pt x="729" y="1006"/>
                  <a:pt x="677" y="965"/>
                  <a:pt x="616" y="965"/>
                </a:cubicBezTo>
                <a:cubicBezTo>
                  <a:pt x="554" y="965"/>
                  <a:pt x="503" y="913"/>
                  <a:pt x="503" y="852"/>
                </a:cubicBezTo>
                <a:lnTo>
                  <a:pt x="503" y="12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68"/>
          <p:cNvSpPr/>
          <p:nvPr/>
        </p:nvSpPr>
        <p:spPr>
          <a:xfrm>
            <a:off x="995065" y="1366195"/>
            <a:ext cx="35021" cy="359513"/>
          </a:xfrm>
          <a:custGeom>
            <a:rect b="b" l="l" r="r" t="t"/>
            <a:pathLst>
              <a:path extrusionOk="0" h="7484" w="729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4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0" y="1015"/>
                  <a:pt x="0" y="1077"/>
                </a:cubicBezTo>
                <a:lnTo>
                  <a:pt x="0" y="6407"/>
                </a:lnTo>
                <a:cubicBezTo>
                  <a:pt x="0" y="6479"/>
                  <a:pt x="52" y="6530"/>
                  <a:pt x="113" y="6530"/>
                </a:cubicBezTo>
                <a:cubicBezTo>
                  <a:pt x="118" y="6530"/>
                  <a:pt x="122" y="6529"/>
                  <a:pt x="127" y="6529"/>
                </a:cubicBezTo>
                <a:cubicBezTo>
                  <a:pt x="182" y="6529"/>
                  <a:pt x="226" y="6586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80" y="7484"/>
                </a:lnTo>
                <a:cubicBezTo>
                  <a:pt x="451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1"/>
                  <a:pt x="544" y="6530"/>
                  <a:pt x="615" y="6530"/>
                </a:cubicBezTo>
                <a:cubicBezTo>
                  <a:pt x="677" y="6530"/>
                  <a:pt x="728" y="6479"/>
                  <a:pt x="728" y="6407"/>
                </a:cubicBezTo>
                <a:lnTo>
                  <a:pt x="728" y="1077"/>
                </a:lnTo>
                <a:cubicBezTo>
                  <a:pt x="728" y="1015"/>
                  <a:pt x="677" y="964"/>
                  <a:pt x="615" y="964"/>
                </a:cubicBezTo>
                <a:cubicBezTo>
                  <a:pt x="544" y="964"/>
                  <a:pt x="503" y="913"/>
                  <a:pt x="503" y="841"/>
                </a:cubicBezTo>
                <a:lnTo>
                  <a:pt x="503" y="113"/>
                </a:lnTo>
                <a:cubicBezTo>
                  <a:pt x="503" y="52"/>
                  <a:pt x="451" y="0"/>
                  <a:pt x="3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68"/>
          <p:cNvSpPr/>
          <p:nvPr/>
        </p:nvSpPr>
        <p:spPr>
          <a:xfrm>
            <a:off x="1218156" y="1353369"/>
            <a:ext cx="35502" cy="359561"/>
          </a:xfrm>
          <a:custGeom>
            <a:rect b="b" l="l" r="r" t="t"/>
            <a:pathLst>
              <a:path extrusionOk="0" h="7485" w="739">
                <a:moveTo>
                  <a:pt x="349" y="1"/>
                </a:moveTo>
                <a:cubicBezTo>
                  <a:pt x="287" y="1"/>
                  <a:pt x="236" y="52"/>
                  <a:pt x="236" y="114"/>
                </a:cubicBezTo>
                <a:lnTo>
                  <a:pt x="236" y="852"/>
                </a:lnTo>
                <a:cubicBezTo>
                  <a:pt x="236" y="913"/>
                  <a:pt x="185" y="964"/>
                  <a:pt x="113" y="964"/>
                </a:cubicBezTo>
                <a:cubicBezTo>
                  <a:pt x="52" y="964"/>
                  <a:pt x="0" y="1016"/>
                  <a:pt x="0" y="1077"/>
                </a:cubicBezTo>
                <a:lnTo>
                  <a:pt x="0" y="6408"/>
                </a:lnTo>
                <a:cubicBezTo>
                  <a:pt x="0" y="6469"/>
                  <a:pt x="52" y="6531"/>
                  <a:pt x="113" y="6531"/>
                </a:cubicBezTo>
                <a:cubicBezTo>
                  <a:pt x="185" y="6531"/>
                  <a:pt x="236" y="6572"/>
                  <a:pt x="236" y="6644"/>
                </a:cubicBezTo>
                <a:lnTo>
                  <a:pt x="236" y="7372"/>
                </a:lnTo>
                <a:cubicBezTo>
                  <a:pt x="236" y="7433"/>
                  <a:pt x="287" y="7484"/>
                  <a:pt x="349" y="7484"/>
                </a:cubicBezTo>
                <a:lnTo>
                  <a:pt x="390" y="7484"/>
                </a:lnTo>
                <a:cubicBezTo>
                  <a:pt x="451" y="7484"/>
                  <a:pt x="503" y="7433"/>
                  <a:pt x="503" y="7372"/>
                </a:cubicBezTo>
                <a:lnTo>
                  <a:pt x="503" y="6644"/>
                </a:lnTo>
                <a:cubicBezTo>
                  <a:pt x="503" y="6572"/>
                  <a:pt x="554" y="6521"/>
                  <a:pt x="626" y="6521"/>
                </a:cubicBezTo>
                <a:cubicBezTo>
                  <a:pt x="687" y="6521"/>
                  <a:pt x="738" y="6469"/>
                  <a:pt x="738" y="6408"/>
                </a:cubicBezTo>
                <a:lnTo>
                  <a:pt x="738" y="1077"/>
                </a:lnTo>
                <a:cubicBezTo>
                  <a:pt x="738" y="1016"/>
                  <a:pt x="687" y="964"/>
                  <a:pt x="626" y="964"/>
                </a:cubicBezTo>
                <a:cubicBezTo>
                  <a:pt x="554" y="964"/>
                  <a:pt x="503" y="913"/>
                  <a:pt x="503" y="852"/>
                </a:cubicBezTo>
                <a:lnTo>
                  <a:pt x="503" y="114"/>
                </a:lnTo>
                <a:cubicBezTo>
                  <a:pt x="503" y="52"/>
                  <a:pt x="451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68"/>
          <p:cNvSpPr/>
          <p:nvPr/>
        </p:nvSpPr>
        <p:spPr>
          <a:xfrm>
            <a:off x="1497886" y="1378974"/>
            <a:ext cx="35454" cy="359561"/>
          </a:xfrm>
          <a:custGeom>
            <a:rect b="b" l="l" r="r" t="t"/>
            <a:pathLst>
              <a:path extrusionOk="0" h="7485" w="738">
                <a:moveTo>
                  <a:pt x="34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52"/>
                </a:lnTo>
                <a:cubicBezTo>
                  <a:pt x="226" y="913"/>
                  <a:pt x="174" y="964"/>
                  <a:pt x="113" y="964"/>
                </a:cubicBezTo>
                <a:cubicBezTo>
                  <a:pt x="51" y="964"/>
                  <a:pt x="0" y="1016"/>
                  <a:pt x="0" y="1077"/>
                </a:cubicBezTo>
                <a:lnTo>
                  <a:pt x="0" y="6418"/>
                </a:lnTo>
                <a:cubicBezTo>
                  <a:pt x="0" y="6480"/>
                  <a:pt x="51" y="6531"/>
                  <a:pt x="113" y="6531"/>
                </a:cubicBezTo>
                <a:cubicBezTo>
                  <a:pt x="174" y="6531"/>
                  <a:pt x="226" y="6582"/>
                  <a:pt x="226" y="6644"/>
                </a:cubicBezTo>
                <a:lnTo>
                  <a:pt x="226" y="7372"/>
                </a:lnTo>
                <a:cubicBezTo>
                  <a:pt x="226" y="7433"/>
                  <a:pt x="277" y="7484"/>
                  <a:pt x="349" y="7484"/>
                </a:cubicBezTo>
                <a:lnTo>
                  <a:pt x="390" y="7484"/>
                </a:lnTo>
                <a:cubicBezTo>
                  <a:pt x="451" y="7484"/>
                  <a:pt x="502" y="7433"/>
                  <a:pt x="502" y="7372"/>
                </a:cubicBezTo>
                <a:lnTo>
                  <a:pt x="502" y="6644"/>
                </a:lnTo>
                <a:cubicBezTo>
                  <a:pt x="502" y="6582"/>
                  <a:pt x="554" y="6531"/>
                  <a:pt x="615" y="6531"/>
                </a:cubicBezTo>
                <a:cubicBezTo>
                  <a:pt x="677" y="6531"/>
                  <a:pt x="728" y="6480"/>
                  <a:pt x="728" y="6418"/>
                </a:cubicBezTo>
                <a:lnTo>
                  <a:pt x="728" y="1077"/>
                </a:lnTo>
                <a:cubicBezTo>
                  <a:pt x="737" y="1020"/>
                  <a:pt x="685" y="963"/>
                  <a:pt x="629" y="963"/>
                </a:cubicBezTo>
                <a:cubicBezTo>
                  <a:pt x="624" y="963"/>
                  <a:pt x="620" y="964"/>
                  <a:pt x="615" y="964"/>
                </a:cubicBezTo>
                <a:cubicBezTo>
                  <a:pt x="554" y="964"/>
                  <a:pt x="502" y="913"/>
                  <a:pt x="502" y="841"/>
                </a:cubicBezTo>
                <a:lnTo>
                  <a:pt x="502" y="114"/>
                </a:lnTo>
                <a:cubicBezTo>
                  <a:pt x="502" y="52"/>
                  <a:pt x="451" y="1"/>
                  <a:pt x="3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68"/>
          <p:cNvSpPr/>
          <p:nvPr/>
        </p:nvSpPr>
        <p:spPr>
          <a:xfrm>
            <a:off x="1553514" y="1250951"/>
            <a:ext cx="35021" cy="359561"/>
          </a:xfrm>
          <a:custGeom>
            <a:rect b="b" l="l" r="r" t="t"/>
            <a:pathLst>
              <a:path extrusionOk="0" h="7485" w="729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1" y="1015"/>
                  <a:pt x="1" y="1077"/>
                </a:cubicBezTo>
                <a:lnTo>
                  <a:pt x="1" y="6418"/>
                </a:lnTo>
                <a:cubicBezTo>
                  <a:pt x="1" y="6479"/>
                  <a:pt x="52" y="6531"/>
                  <a:pt x="113" y="6531"/>
                </a:cubicBezTo>
                <a:cubicBezTo>
                  <a:pt x="175" y="6531"/>
                  <a:pt x="226" y="6572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8" y="6479"/>
                  <a:pt x="728" y="6418"/>
                </a:cubicBezTo>
                <a:lnTo>
                  <a:pt x="728" y="1077"/>
                </a:lnTo>
                <a:cubicBezTo>
                  <a:pt x="728" y="1015"/>
                  <a:pt x="677" y="964"/>
                  <a:pt x="616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52" y="0"/>
                  <a:pt x="3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68"/>
          <p:cNvSpPr/>
          <p:nvPr/>
        </p:nvSpPr>
        <p:spPr>
          <a:xfrm>
            <a:off x="1609671" y="1314986"/>
            <a:ext cx="35021" cy="359513"/>
          </a:xfrm>
          <a:custGeom>
            <a:rect b="b" l="l" r="r" t="t"/>
            <a:pathLst>
              <a:path extrusionOk="0" h="7484" w="729">
                <a:moveTo>
                  <a:pt x="339" y="0"/>
                </a:moveTo>
                <a:cubicBezTo>
                  <a:pt x="277" y="0"/>
                  <a:pt x="226" y="51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3" y="964"/>
                </a:cubicBezTo>
                <a:cubicBezTo>
                  <a:pt x="51" y="964"/>
                  <a:pt x="0" y="1015"/>
                  <a:pt x="0" y="1077"/>
                </a:cubicBezTo>
                <a:lnTo>
                  <a:pt x="0" y="6418"/>
                </a:lnTo>
                <a:cubicBezTo>
                  <a:pt x="0" y="6479"/>
                  <a:pt x="51" y="6530"/>
                  <a:pt x="113" y="6530"/>
                </a:cubicBezTo>
                <a:cubicBezTo>
                  <a:pt x="175" y="6530"/>
                  <a:pt x="226" y="6582"/>
                  <a:pt x="226" y="6643"/>
                </a:cubicBezTo>
                <a:lnTo>
                  <a:pt x="226" y="7371"/>
                </a:lnTo>
                <a:cubicBezTo>
                  <a:pt x="226" y="7432"/>
                  <a:pt x="277" y="7484"/>
                  <a:pt x="339" y="7484"/>
                </a:cubicBezTo>
                <a:lnTo>
                  <a:pt x="380" y="7484"/>
                </a:lnTo>
                <a:cubicBezTo>
                  <a:pt x="451" y="7484"/>
                  <a:pt x="503" y="7432"/>
                  <a:pt x="503" y="7371"/>
                </a:cubicBezTo>
                <a:lnTo>
                  <a:pt x="503" y="6643"/>
                </a:lnTo>
                <a:cubicBezTo>
                  <a:pt x="503" y="6582"/>
                  <a:pt x="554" y="6530"/>
                  <a:pt x="615" y="6530"/>
                </a:cubicBezTo>
                <a:cubicBezTo>
                  <a:pt x="677" y="6530"/>
                  <a:pt x="728" y="6479"/>
                  <a:pt x="728" y="6418"/>
                </a:cubicBezTo>
                <a:lnTo>
                  <a:pt x="728" y="1077"/>
                </a:lnTo>
                <a:cubicBezTo>
                  <a:pt x="728" y="1015"/>
                  <a:pt x="677" y="964"/>
                  <a:pt x="615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1"/>
                  <a:pt x="451" y="0"/>
                  <a:pt x="3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68"/>
          <p:cNvSpPr/>
          <p:nvPr/>
        </p:nvSpPr>
        <p:spPr>
          <a:xfrm>
            <a:off x="1665300" y="1417404"/>
            <a:ext cx="35021" cy="359513"/>
          </a:xfrm>
          <a:custGeom>
            <a:rect b="b" l="l" r="r" t="t"/>
            <a:pathLst>
              <a:path extrusionOk="0" h="7484" w="729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4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1" y="1015"/>
                  <a:pt x="1" y="1077"/>
                </a:cubicBezTo>
                <a:lnTo>
                  <a:pt x="1" y="6408"/>
                </a:lnTo>
                <a:cubicBezTo>
                  <a:pt x="1" y="6479"/>
                  <a:pt x="52" y="6531"/>
                  <a:pt x="113" y="6531"/>
                </a:cubicBezTo>
                <a:cubicBezTo>
                  <a:pt x="175" y="6531"/>
                  <a:pt x="226" y="6572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9" y="6479"/>
                  <a:pt x="729" y="6408"/>
                </a:cubicBezTo>
                <a:lnTo>
                  <a:pt x="729" y="1077"/>
                </a:lnTo>
                <a:cubicBezTo>
                  <a:pt x="729" y="1015"/>
                  <a:pt x="677" y="964"/>
                  <a:pt x="616" y="964"/>
                </a:cubicBezTo>
                <a:cubicBezTo>
                  <a:pt x="554" y="964"/>
                  <a:pt x="503" y="913"/>
                  <a:pt x="503" y="841"/>
                </a:cubicBezTo>
                <a:lnTo>
                  <a:pt x="503" y="113"/>
                </a:lnTo>
                <a:cubicBezTo>
                  <a:pt x="503" y="52"/>
                  <a:pt x="452" y="0"/>
                  <a:pt x="3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68"/>
          <p:cNvSpPr/>
          <p:nvPr/>
        </p:nvSpPr>
        <p:spPr>
          <a:xfrm>
            <a:off x="1274266" y="1289382"/>
            <a:ext cx="35021" cy="359513"/>
          </a:xfrm>
          <a:custGeom>
            <a:rect b="b" l="l" r="r" t="t"/>
            <a:pathLst>
              <a:path extrusionOk="0" h="7484" w="729">
                <a:moveTo>
                  <a:pt x="339" y="0"/>
                </a:moveTo>
                <a:cubicBezTo>
                  <a:pt x="278" y="0"/>
                  <a:pt x="226" y="51"/>
                  <a:pt x="226" y="113"/>
                </a:cubicBezTo>
                <a:lnTo>
                  <a:pt x="226" y="851"/>
                </a:lnTo>
                <a:cubicBezTo>
                  <a:pt x="226" y="912"/>
                  <a:pt x="175" y="964"/>
                  <a:pt x="114" y="964"/>
                </a:cubicBezTo>
                <a:cubicBezTo>
                  <a:pt x="52" y="964"/>
                  <a:pt x="1" y="1015"/>
                  <a:pt x="1" y="1076"/>
                </a:cubicBezTo>
                <a:lnTo>
                  <a:pt x="1" y="6407"/>
                </a:lnTo>
                <a:cubicBezTo>
                  <a:pt x="1" y="6479"/>
                  <a:pt x="52" y="6530"/>
                  <a:pt x="114" y="6530"/>
                </a:cubicBezTo>
                <a:cubicBezTo>
                  <a:pt x="175" y="6530"/>
                  <a:pt x="226" y="6571"/>
                  <a:pt x="226" y="6643"/>
                </a:cubicBezTo>
                <a:lnTo>
                  <a:pt x="226" y="7371"/>
                </a:lnTo>
                <a:cubicBezTo>
                  <a:pt x="226" y="7432"/>
                  <a:pt x="278" y="7484"/>
                  <a:pt x="339" y="7484"/>
                </a:cubicBezTo>
                <a:lnTo>
                  <a:pt x="391" y="7484"/>
                </a:lnTo>
                <a:cubicBezTo>
                  <a:pt x="452" y="7484"/>
                  <a:pt x="503" y="7432"/>
                  <a:pt x="503" y="7371"/>
                </a:cubicBezTo>
                <a:lnTo>
                  <a:pt x="503" y="6643"/>
                </a:lnTo>
                <a:cubicBezTo>
                  <a:pt x="503" y="6571"/>
                  <a:pt x="555" y="6530"/>
                  <a:pt x="616" y="6530"/>
                </a:cubicBezTo>
                <a:cubicBezTo>
                  <a:pt x="678" y="6530"/>
                  <a:pt x="729" y="6479"/>
                  <a:pt x="729" y="6407"/>
                </a:cubicBezTo>
                <a:lnTo>
                  <a:pt x="729" y="1076"/>
                </a:lnTo>
                <a:cubicBezTo>
                  <a:pt x="729" y="1015"/>
                  <a:pt x="678" y="964"/>
                  <a:pt x="616" y="964"/>
                </a:cubicBezTo>
                <a:cubicBezTo>
                  <a:pt x="555" y="964"/>
                  <a:pt x="503" y="912"/>
                  <a:pt x="503" y="851"/>
                </a:cubicBezTo>
                <a:lnTo>
                  <a:pt x="503" y="113"/>
                </a:lnTo>
                <a:cubicBezTo>
                  <a:pt x="503" y="51"/>
                  <a:pt x="452" y="0"/>
                  <a:pt x="3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68"/>
          <p:cNvSpPr/>
          <p:nvPr/>
        </p:nvSpPr>
        <p:spPr>
          <a:xfrm>
            <a:off x="4050324" y="1021471"/>
            <a:ext cx="627450" cy="665848"/>
          </a:xfrm>
          <a:custGeom>
            <a:rect b="b" l="l" r="r" t="t"/>
            <a:pathLst>
              <a:path extrusionOk="0" h="13861" w="13061">
                <a:moveTo>
                  <a:pt x="1" y="0"/>
                </a:moveTo>
                <a:lnTo>
                  <a:pt x="1" y="13860"/>
                </a:lnTo>
                <a:lnTo>
                  <a:pt x="13061" y="13860"/>
                </a:lnTo>
                <a:lnTo>
                  <a:pt x="130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68"/>
          <p:cNvSpPr/>
          <p:nvPr/>
        </p:nvSpPr>
        <p:spPr>
          <a:xfrm>
            <a:off x="4033606" y="1003216"/>
            <a:ext cx="618563" cy="657009"/>
          </a:xfrm>
          <a:custGeom>
            <a:rect b="b" l="l" r="r" t="t"/>
            <a:pathLst>
              <a:path extrusionOk="0" h="13677" w="12876">
                <a:moveTo>
                  <a:pt x="0" y="1"/>
                </a:moveTo>
                <a:lnTo>
                  <a:pt x="0" y="13676"/>
                </a:lnTo>
                <a:lnTo>
                  <a:pt x="12876" y="13676"/>
                </a:lnTo>
                <a:lnTo>
                  <a:pt x="128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68"/>
          <p:cNvSpPr/>
          <p:nvPr/>
        </p:nvSpPr>
        <p:spPr>
          <a:xfrm>
            <a:off x="4032117" y="1001775"/>
            <a:ext cx="622022" cy="659939"/>
          </a:xfrm>
          <a:custGeom>
            <a:rect b="b" l="l" r="r" t="t"/>
            <a:pathLst>
              <a:path extrusionOk="0" h="13738" w="12948">
                <a:moveTo>
                  <a:pt x="12876" y="62"/>
                </a:moveTo>
                <a:lnTo>
                  <a:pt x="12876" y="13665"/>
                </a:lnTo>
                <a:lnTo>
                  <a:pt x="62" y="13665"/>
                </a:lnTo>
                <a:lnTo>
                  <a:pt x="62" y="62"/>
                </a:lnTo>
                <a:close/>
                <a:moveTo>
                  <a:pt x="0" y="0"/>
                </a:moveTo>
                <a:lnTo>
                  <a:pt x="0" y="13737"/>
                </a:lnTo>
                <a:lnTo>
                  <a:pt x="12948" y="13737"/>
                </a:lnTo>
                <a:lnTo>
                  <a:pt x="1294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68"/>
          <p:cNvSpPr/>
          <p:nvPr/>
        </p:nvSpPr>
        <p:spPr>
          <a:xfrm>
            <a:off x="4102061" y="1122063"/>
            <a:ext cx="489528" cy="452465"/>
          </a:xfrm>
          <a:custGeom>
            <a:rect b="b" l="l" r="r" t="t"/>
            <a:pathLst>
              <a:path extrusionOk="0" h="9419" w="10190">
                <a:moveTo>
                  <a:pt x="5116" y="0"/>
                </a:moveTo>
                <a:cubicBezTo>
                  <a:pt x="4115" y="0"/>
                  <a:pt x="3116" y="319"/>
                  <a:pt x="2276" y="951"/>
                </a:cubicBezTo>
                <a:cubicBezTo>
                  <a:pt x="656" y="2171"/>
                  <a:pt x="0" y="4283"/>
                  <a:pt x="646" y="6200"/>
                </a:cubicBezTo>
                <a:cubicBezTo>
                  <a:pt x="1292" y="8117"/>
                  <a:pt x="3086" y="9419"/>
                  <a:pt x="5105" y="9419"/>
                </a:cubicBezTo>
                <a:cubicBezTo>
                  <a:pt x="5382" y="9419"/>
                  <a:pt x="5649" y="9388"/>
                  <a:pt x="5915" y="9347"/>
                </a:cubicBezTo>
                <a:lnTo>
                  <a:pt x="5659" y="7830"/>
                </a:lnTo>
                <a:cubicBezTo>
                  <a:pt x="5474" y="7860"/>
                  <a:pt x="5290" y="7881"/>
                  <a:pt x="5105" y="7881"/>
                </a:cubicBezTo>
                <a:cubicBezTo>
                  <a:pt x="3752" y="7881"/>
                  <a:pt x="2553" y="7010"/>
                  <a:pt x="2112" y="5728"/>
                </a:cubicBezTo>
                <a:cubicBezTo>
                  <a:pt x="1671" y="4447"/>
                  <a:pt x="2102" y="3032"/>
                  <a:pt x="3178" y="2202"/>
                </a:cubicBezTo>
                <a:cubicBezTo>
                  <a:pt x="3742" y="1762"/>
                  <a:pt x="4424" y="1541"/>
                  <a:pt x="5108" y="1541"/>
                </a:cubicBezTo>
                <a:cubicBezTo>
                  <a:pt x="5717" y="1541"/>
                  <a:pt x="6327" y="1716"/>
                  <a:pt x="6858" y="2068"/>
                </a:cubicBezTo>
                <a:cubicBezTo>
                  <a:pt x="7986" y="2817"/>
                  <a:pt x="8519" y="4201"/>
                  <a:pt x="8181" y="5503"/>
                </a:cubicBezTo>
                <a:lnTo>
                  <a:pt x="9636" y="6005"/>
                </a:lnTo>
                <a:cubicBezTo>
                  <a:pt x="10190" y="4057"/>
                  <a:pt x="9442" y="1976"/>
                  <a:pt x="7781" y="828"/>
                </a:cubicBezTo>
                <a:cubicBezTo>
                  <a:pt x="6976" y="275"/>
                  <a:pt x="6045" y="0"/>
                  <a:pt x="51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68"/>
          <p:cNvSpPr/>
          <p:nvPr/>
        </p:nvSpPr>
        <p:spPr>
          <a:xfrm>
            <a:off x="4373384" y="1466164"/>
            <a:ext cx="114287" cy="104914"/>
          </a:xfrm>
          <a:custGeom>
            <a:rect b="b" l="l" r="r" t="t"/>
            <a:pathLst>
              <a:path extrusionOk="0" h="2184" w="2379">
                <a:moveTo>
                  <a:pt x="1467" y="0"/>
                </a:moveTo>
                <a:cubicBezTo>
                  <a:pt x="1036" y="349"/>
                  <a:pt x="534" y="574"/>
                  <a:pt x="1" y="667"/>
                </a:cubicBezTo>
                <a:lnTo>
                  <a:pt x="257" y="2184"/>
                </a:lnTo>
                <a:cubicBezTo>
                  <a:pt x="1036" y="2051"/>
                  <a:pt x="1764" y="1723"/>
                  <a:pt x="2379" y="1231"/>
                </a:cubicBezTo>
                <a:lnTo>
                  <a:pt x="14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68"/>
          <p:cNvSpPr/>
          <p:nvPr/>
        </p:nvSpPr>
        <p:spPr>
          <a:xfrm>
            <a:off x="4443808" y="1386372"/>
            <a:ext cx="121205" cy="138924"/>
          </a:xfrm>
          <a:custGeom>
            <a:rect b="b" l="l" r="r" t="t"/>
            <a:pathLst>
              <a:path extrusionOk="0" h="2892" w="2523">
                <a:moveTo>
                  <a:pt x="1067" y="1"/>
                </a:moveTo>
                <a:cubicBezTo>
                  <a:pt x="892" y="657"/>
                  <a:pt x="513" y="1241"/>
                  <a:pt x="1" y="1661"/>
                </a:cubicBezTo>
                <a:lnTo>
                  <a:pt x="913" y="2892"/>
                </a:lnTo>
                <a:cubicBezTo>
                  <a:pt x="1682" y="2287"/>
                  <a:pt x="2246" y="1446"/>
                  <a:pt x="2522" y="503"/>
                </a:cubicBezTo>
                <a:lnTo>
                  <a:pt x="10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68"/>
          <p:cNvSpPr/>
          <p:nvPr/>
        </p:nvSpPr>
        <p:spPr>
          <a:xfrm>
            <a:off x="2251852" y="1889672"/>
            <a:ext cx="481697" cy="481672"/>
          </a:xfrm>
          <a:custGeom>
            <a:rect b="b" l="l" r="r" t="t"/>
            <a:pathLst>
              <a:path extrusionOk="0" h="10027" w="10027">
                <a:moveTo>
                  <a:pt x="5013" y="1"/>
                </a:moveTo>
                <a:cubicBezTo>
                  <a:pt x="2245" y="1"/>
                  <a:pt x="0" y="2246"/>
                  <a:pt x="0" y="5014"/>
                </a:cubicBezTo>
                <a:cubicBezTo>
                  <a:pt x="0" y="7781"/>
                  <a:pt x="2245" y="10027"/>
                  <a:pt x="5013" y="10027"/>
                </a:cubicBezTo>
                <a:cubicBezTo>
                  <a:pt x="7781" y="10027"/>
                  <a:pt x="10026" y="7781"/>
                  <a:pt x="10026" y="5014"/>
                </a:cubicBezTo>
                <a:cubicBezTo>
                  <a:pt x="10026" y="2246"/>
                  <a:pt x="7781" y="1"/>
                  <a:pt x="50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68"/>
          <p:cNvSpPr/>
          <p:nvPr/>
        </p:nvSpPr>
        <p:spPr>
          <a:xfrm>
            <a:off x="2204582" y="1859359"/>
            <a:ext cx="518111" cy="481624"/>
          </a:xfrm>
          <a:custGeom>
            <a:rect b="b" l="l" r="r" t="t"/>
            <a:pathLst>
              <a:path extrusionOk="0" h="10026" w="10785">
                <a:moveTo>
                  <a:pt x="5383" y="0"/>
                </a:moveTo>
                <a:cubicBezTo>
                  <a:pt x="2977" y="0"/>
                  <a:pt x="857" y="1747"/>
                  <a:pt x="451" y="4199"/>
                </a:cubicBezTo>
                <a:cubicBezTo>
                  <a:pt x="0" y="6926"/>
                  <a:pt x="1856" y="9509"/>
                  <a:pt x="4582" y="9960"/>
                </a:cubicBezTo>
                <a:cubicBezTo>
                  <a:pt x="4855" y="10004"/>
                  <a:pt x="5125" y="10025"/>
                  <a:pt x="5392" y="10025"/>
                </a:cubicBezTo>
                <a:cubicBezTo>
                  <a:pt x="7810" y="10025"/>
                  <a:pt x="9938" y="8284"/>
                  <a:pt x="10344" y="5819"/>
                </a:cubicBezTo>
                <a:cubicBezTo>
                  <a:pt x="10785" y="3092"/>
                  <a:pt x="8939" y="509"/>
                  <a:pt x="6202" y="68"/>
                </a:cubicBezTo>
                <a:cubicBezTo>
                  <a:pt x="5927" y="22"/>
                  <a:pt x="5653" y="0"/>
                  <a:pt x="53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68"/>
          <p:cNvSpPr/>
          <p:nvPr/>
        </p:nvSpPr>
        <p:spPr>
          <a:xfrm>
            <a:off x="2226248" y="1879824"/>
            <a:ext cx="469351" cy="441753"/>
          </a:xfrm>
          <a:custGeom>
            <a:rect b="b" l="l" r="r" t="t"/>
            <a:pathLst>
              <a:path extrusionOk="0" h="9196" w="9770">
                <a:moveTo>
                  <a:pt x="4952" y="134"/>
                </a:moveTo>
                <a:cubicBezTo>
                  <a:pt x="6756" y="134"/>
                  <a:pt x="8386" y="1220"/>
                  <a:pt x="9073" y="2891"/>
                </a:cubicBezTo>
                <a:cubicBezTo>
                  <a:pt x="9770" y="4552"/>
                  <a:pt x="9380" y="6469"/>
                  <a:pt x="8109" y="7751"/>
                </a:cubicBezTo>
                <a:cubicBezTo>
                  <a:pt x="7259" y="8601"/>
                  <a:pt x="6115" y="9057"/>
                  <a:pt x="4954" y="9057"/>
                </a:cubicBezTo>
                <a:cubicBezTo>
                  <a:pt x="4379" y="9057"/>
                  <a:pt x="3800" y="8945"/>
                  <a:pt x="3250" y="8714"/>
                </a:cubicBezTo>
                <a:cubicBezTo>
                  <a:pt x="1579" y="8027"/>
                  <a:pt x="492" y="6397"/>
                  <a:pt x="492" y="4593"/>
                </a:cubicBezTo>
                <a:cubicBezTo>
                  <a:pt x="492" y="2133"/>
                  <a:pt x="2491" y="134"/>
                  <a:pt x="4952" y="134"/>
                </a:cubicBezTo>
                <a:close/>
                <a:moveTo>
                  <a:pt x="4952" y="1"/>
                </a:moveTo>
                <a:cubicBezTo>
                  <a:pt x="3096" y="1"/>
                  <a:pt x="1415" y="1128"/>
                  <a:pt x="707" y="2840"/>
                </a:cubicBezTo>
                <a:cubicBezTo>
                  <a:pt x="0" y="4552"/>
                  <a:pt x="390" y="6531"/>
                  <a:pt x="1702" y="7853"/>
                </a:cubicBezTo>
                <a:cubicBezTo>
                  <a:pt x="2580" y="8731"/>
                  <a:pt x="3755" y="9196"/>
                  <a:pt x="4953" y="9196"/>
                </a:cubicBezTo>
                <a:cubicBezTo>
                  <a:pt x="5546" y="9196"/>
                  <a:pt x="6145" y="9082"/>
                  <a:pt x="6715" y="8848"/>
                </a:cubicBezTo>
                <a:cubicBezTo>
                  <a:pt x="8427" y="8130"/>
                  <a:pt x="9544" y="6459"/>
                  <a:pt x="9544" y="4603"/>
                </a:cubicBezTo>
                <a:cubicBezTo>
                  <a:pt x="9544" y="2061"/>
                  <a:pt x="7494" y="1"/>
                  <a:pt x="4952" y="1"/>
                </a:cubicBezTo>
                <a:close/>
              </a:path>
            </a:pathLst>
          </a:custGeom>
          <a:solidFill>
            <a:srgbClr val="775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68"/>
          <p:cNvSpPr/>
          <p:nvPr/>
        </p:nvSpPr>
        <p:spPr>
          <a:xfrm>
            <a:off x="2464087" y="1944340"/>
            <a:ext cx="114816" cy="255127"/>
          </a:xfrm>
          <a:custGeom>
            <a:rect b="b" l="l" r="r" t="t"/>
            <a:pathLst>
              <a:path extrusionOk="0" fill="none" h="5311" w="2390">
                <a:moveTo>
                  <a:pt x="1" y="0"/>
                </a:moveTo>
                <a:lnTo>
                  <a:pt x="1" y="3025"/>
                </a:lnTo>
                <a:lnTo>
                  <a:pt x="2389" y="5311"/>
                </a:lnTo>
              </a:path>
            </a:pathLst>
          </a:custGeom>
          <a:noFill/>
          <a:ln cap="flat" cmpd="sng" w="9750">
            <a:solidFill>
              <a:srgbClr val="775438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68"/>
          <p:cNvSpPr/>
          <p:nvPr/>
        </p:nvSpPr>
        <p:spPr>
          <a:xfrm>
            <a:off x="3885359" y="2422516"/>
            <a:ext cx="616641" cy="555073"/>
          </a:xfrm>
          <a:custGeom>
            <a:rect b="b" l="l" r="r" t="t"/>
            <a:pathLst>
              <a:path extrusionOk="0" h="11555" w="12836">
                <a:moveTo>
                  <a:pt x="2635" y="1590"/>
                </a:moveTo>
                <a:cubicBezTo>
                  <a:pt x="3107" y="1590"/>
                  <a:pt x="3414" y="1938"/>
                  <a:pt x="3414" y="2687"/>
                </a:cubicBezTo>
                <a:cubicBezTo>
                  <a:pt x="3414" y="3435"/>
                  <a:pt x="3107" y="3773"/>
                  <a:pt x="2635" y="3773"/>
                </a:cubicBezTo>
                <a:cubicBezTo>
                  <a:pt x="2153" y="3773"/>
                  <a:pt x="1876" y="3435"/>
                  <a:pt x="1876" y="2687"/>
                </a:cubicBezTo>
                <a:cubicBezTo>
                  <a:pt x="1876" y="1918"/>
                  <a:pt x="2153" y="1590"/>
                  <a:pt x="2635" y="1590"/>
                </a:cubicBezTo>
                <a:close/>
                <a:moveTo>
                  <a:pt x="2656" y="1"/>
                </a:moveTo>
                <a:cubicBezTo>
                  <a:pt x="1138" y="1"/>
                  <a:pt x="0" y="923"/>
                  <a:pt x="0" y="2687"/>
                </a:cubicBezTo>
                <a:cubicBezTo>
                  <a:pt x="0" y="4460"/>
                  <a:pt x="1138" y="5383"/>
                  <a:pt x="2656" y="5383"/>
                </a:cubicBezTo>
                <a:cubicBezTo>
                  <a:pt x="4162" y="5383"/>
                  <a:pt x="5290" y="4460"/>
                  <a:pt x="5290" y="2687"/>
                </a:cubicBezTo>
                <a:cubicBezTo>
                  <a:pt x="5290" y="923"/>
                  <a:pt x="4162" y="1"/>
                  <a:pt x="2656" y="1"/>
                </a:cubicBezTo>
                <a:close/>
                <a:moveTo>
                  <a:pt x="10190" y="7761"/>
                </a:moveTo>
                <a:cubicBezTo>
                  <a:pt x="10662" y="7761"/>
                  <a:pt x="10969" y="8110"/>
                  <a:pt x="10969" y="8858"/>
                </a:cubicBezTo>
                <a:cubicBezTo>
                  <a:pt x="10969" y="9606"/>
                  <a:pt x="10672" y="9945"/>
                  <a:pt x="10190" y="9945"/>
                </a:cubicBezTo>
                <a:cubicBezTo>
                  <a:pt x="9709" y="9945"/>
                  <a:pt x="9421" y="9606"/>
                  <a:pt x="9421" y="8858"/>
                </a:cubicBezTo>
                <a:lnTo>
                  <a:pt x="9421" y="8848"/>
                </a:lnTo>
                <a:cubicBezTo>
                  <a:pt x="9421" y="8099"/>
                  <a:pt x="9709" y="7761"/>
                  <a:pt x="10190" y="7761"/>
                </a:cubicBezTo>
                <a:close/>
                <a:moveTo>
                  <a:pt x="8161" y="175"/>
                </a:moveTo>
                <a:lnTo>
                  <a:pt x="2051" y="11359"/>
                </a:lnTo>
                <a:lnTo>
                  <a:pt x="4665" y="11359"/>
                </a:lnTo>
                <a:lnTo>
                  <a:pt x="10785" y="175"/>
                </a:lnTo>
                <a:close/>
                <a:moveTo>
                  <a:pt x="10201" y="6172"/>
                </a:moveTo>
                <a:cubicBezTo>
                  <a:pt x="8694" y="6172"/>
                  <a:pt x="7556" y="7095"/>
                  <a:pt x="7556" y="8858"/>
                </a:cubicBezTo>
                <a:cubicBezTo>
                  <a:pt x="7556" y="10631"/>
                  <a:pt x="8683" y="11554"/>
                  <a:pt x="10201" y="11554"/>
                </a:cubicBezTo>
                <a:cubicBezTo>
                  <a:pt x="11708" y="11554"/>
                  <a:pt x="12835" y="10642"/>
                  <a:pt x="12835" y="8858"/>
                </a:cubicBezTo>
                <a:cubicBezTo>
                  <a:pt x="12835" y="7074"/>
                  <a:pt x="11708" y="6172"/>
                  <a:pt x="10201" y="61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68"/>
          <p:cNvSpPr/>
          <p:nvPr/>
        </p:nvSpPr>
        <p:spPr>
          <a:xfrm>
            <a:off x="1976062" y="2617552"/>
            <a:ext cx="545686" cy="369889"/>
          </a:xfrm>
          <a:custGeom>
            <a:rect b="b" l="l" r="r" t="t"/>
            <a:pathLst>
              <a:path extrusionOk="0" h="7700" w="11359">
                <a:moveTo>
                  <a:pt x="0" y="0"/>
                </a:moveTo>
                <a:lnTo>
                  <a:pt x="7853" y="7699"/>
                </a:lnTo>
                <a:lnTo>
                  <a:pt x="11359" y="7699"/>
                </a:lnTo>
                <a:lnTo>
                  <a:pt x="34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68"/>
          <p:cNvSpPr/>
          <p:nvPr/>
        </p:nvSpPr>
        <p:spPr>
          <a:xfrm>
            <a:off x="2353262" y="2236846"/>
            <a:ext cx="597473" cy="750586"/>
          </a:xfrm>
          <a:custGeom>
            <a:rect b="b" l="l" r="r" t="t"/>
            <a:pathLst>
              <a:path extrusionOk="0" h="15625" w="12437">
                <a:moveTo>
                  <a:pt x="8930" y="1"/>
                </a:moveTo>
                <a:lnTo>
                  <a:pt x="1" y="15624"/>
                </a:lnTo>
                <a:lnTo>
                  <a:pt x="3497" y="15624"/>
                </a:lnTo>
                <a:lnTo>
                  <a:pt x="1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68"/>
          <p:cNvSpPr/>
          <p:nvPr/>
        </p:nvSpPr>
        <p:spPr>
          <a:xfrm>
            <a:off x="2782247" y="2236846"/>
            <a:ext cx="586088" cy="750586"/>
          </a:xfrm>
          <a:custGeom>
            <a:rect b="b" l="l" r="r" t="t"/>
            <a:pathLst>
              <a:path extrusionOk="0" h="15625" w="12200">
                <a:moveTo>
                  <a:pt x="0" y="1"/>
                </a:moveTo>
                <a:lnTo>
                  <a:pt x="8704" y="15624"/>
                </a:lnTo>
                <a:lnTo>
                  <a:pt x="12199" y="15624"/>
                </a:lnTo>
                <a:lnTo>
                  <a:pt x="350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8"/>
          <p:cNvSpPr/>
          <p:nvPr/>
        </p:nvSpPr>
        <p:spPr>
          <a:xfrm>
            <a:off x="3199367" y="2380674"/>
            <a:ext cx="568361" cy="606762"/>
          </a:xfrm>
          <a:custGeom>
            <a:rect b="b" l="l" r="r" t="t"/>
            <a:pathLst>
              <a:path extrusionOk="0" h="12631" w="11831">
                <a:moveTo>
                  <a:pt x="3496" y="12630"/>
                </a:moveTo>
                <a:lnTo>
                  <a:pt x="0" y="12630"/>
                </a:lnTo>
                <a:lnTo>
                  <a:pt x="7432" y="2717"/>
                </a:lnTo>
                <a:lnTo>
                  <a:pt x="6458" y="2717"/>
                </a:lnTo>
                <a:lnTo>
                  <a:pt x="10856" y="0"/>
                </a:lnTo>
                <a:lnTo>
                  <a:pt x="11830" y="2717"/>
                </a:lnTo>
                <a:lnTo>
                  <a:pt x="10938" y="2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68"/>
          <p:cNvSpPr/>
          <p:nvPr/>
        </p:nvSpPr>
        <p:spPr>
          <a:xfrm>
            <a:off x="1976062" y="2617552"/>
            <a:ext cx="84743" cy="122159"/>
          </a:xfrm>
          <a:custGeom>
            <a:rect b="b" l="l" r="r" t="t"/>
            <a:pathLst>
              <a:path extrusionOk="0" h="2543" w="1764">
                <a:moveTo>
                  <a:pt x="0" y="0"/>
                </a:moveTo>
                <a:lnTo>
                  <a:pt x="923" y="2543"/>
                </a:lnTo>
                <a:lnTo>
                  <a:pt x="1764" y="1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68"/>
          <p:cNvSpPr/>
          <p:nvPr/>
        </p:nvSpPr>
        <p:spPr>
          <a:xfrm>
            <a:off x="2782247" y="2236846"/>
            <a:ext cx="83734" cy="221645"/>
          </a:xfrm>
          <a:custGeom>
            <a:rect b="b" l="l" r="r" t="t"/>
            <a:pathLst>
              <a:path extrusionOk="0" h="4614" w="1743">
                <a:moveTo>
                  <a:pt x="0" y="1"/>
                </a:moveTo>
                <a:lnTo>
                  <a:pt x="902" y="4614"/>
                </a:lnTo>
                <a:lnTo>
                  <a:pt x="1743" y="3138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68"/>
          <p:cNvSpPr/>
          <p:nvPr/>
        </p:nvSpPr>
        <p:spPr>
          <a:xfrm>
            <a:off x="2534512" y="3073054"/>
            <a:ext cx="67016" cy="94634"/>
          </a:xfrm>
          <a:custGeom>
            <a:rect b="b" l="l" r="r" t="t"/>
            <a:pathLst>
              <a:path extrusionOk="0" h="1970" w="1395">
                <a:moveTo>
                  <a:pt x="370" y="1"/>
                </a:moveTo>
                <a:lnTo>
                  <a:pt x="339" y="226"/>
                </a:lnTo>
                <a:cubicBezTo>
                  <a:pt x="339" y="226"/>
                  <a:pt x="124" y="852"/>
                  <a:pt x="42" y="1077"/>
                </a:cubicBezTo>
                <a:cubicBezTo>
                  <a:pt x="1" y="1231"/>
                  <a:pt x="11" y="1395"/>
                  <a:pt x="72" y="1539"/>
                </a:cubicBezTo>
                <a:cubicBezTo>
                  <a:pt x="72" y="1539"/>
                  <a:pt x="195" y="1846"/>
                  <a:pt x="359" y="1908"/>
                </a:cubicBezTo>
                <a:cubicBezTo>
                  <a:pt x="523" y="1969"/>
                  <a:pt x="985" y="1836"/>
                  <a:pt x="1138" y="1713"/>
                </a:cubicBezTo>
                <a:cubicBezTo>
                  <a:pt x="1241" y="1631"/>
                  <a:pt x="1282" y="1498"/>
                  <a:pt x="1261" y="1375"/>
                </a:cubicBezTo>
                <a:cubicBezTo>
                  <a:pt x="1261" y="1375"/>
                  <a:pt x="1323" y="1364"/>
                  <a:pt x="1364" y="1190"/>
                </a:cubicBezTo>
                <a:cubicBezTo>
                  <a:pt x="1395" y="1016"/>
                  <a:pt x="1364" y="821"/>
                  <a:pt x="1272" y="667"/>
                </a:cubicBezTo>
                <a:cubicBezTo>
                  <a:pt x="1231" y="616"/>
                  <a:pt x="1190" y="565"/>
                  <a:pt x="1169" y="513"/>
                </a:cubicBezTo>
                <a:lnTo>
                  <a:pt x="1220" y="32"/>
                </a:ln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68"/>
          <p:cNvSpPr/>
          <p:nvPr/>
        </p:nvSpPr>
        <p:spPr>
          <a:xfrm>
            <a:off x="3133362" y="2318608"/>
            <a:ext cx="60146" cy="105442"/>
          </a:xfrm>
          <a:custGeom>
            <a:rect b="b" l="l" r="r" t="t"/>
            <a:pathLst>
              <a:path extrusionOk="0" h="2195" w="1252">
                <a:moveTo>
                  <a:pt x="41" y="1979"/>
                </a:moveTo>
                <a:lnTo>
                  <a:pt x="123" y="1641"/>
                </a:lnTo>
                <a:cubicBezTo>
                  <a:pt x="93" y="1569"/>
                  <a:pt x="62" y="1487"/>
                  <a:pt x="31" y="1415"/>
                </a:cubicBezTo>
                <a:cubicBezTo>
                  <a:pt x="0" y="1303"/>
                  <a:pt x="103" y="1108"/>
                  <a:pt x="134" y="995"/>
                </a:cubicBezTo>
                <a:cubicBezTo>
                  <a:pt x="154" y="933"/>
                  <a:pt x="164" y="862"/>
                  <a:pt x="154" y="790"/>
                </a:cubicBezTo>
                <a:cubicBezTo>
                  <a:pt x="154" y="790"/>
                  <a:pt x="195" y="769"/>
                  <a:pt x="226" y="831"/>
                </a:cubicBezTo>
                <a:lnTo>
                  <a:pt x="257" y="903"/>
                </a:lnTo>
                <a:lnTo>
                  <a:pt x="246" y="944"/>
                </a:lnTo>
                <a:lnTo>
                  <a:pt x="390" y="493"/>
                </a:lnTo>
                <a:lnTo>
                  <a:pt x="687" y="1"/>
                </a:lnTo>
                <a:cubicBezTo>
                  <a:pt x="708" y="1"/>
                  <a:pt x="738" y="11"/>
                  <a:pt x="749" y="42"/>
                </a:cubicBezTo>
                <a:cubicBezTo>
                  <a:pt x="769" y="83"/>
                  <a:pt x="646" y="503"/>
                  <a:pt x="646" y="503"/>
                </a:cubicBezTo>
                <a:lnTo>
                  <a:pt x="605" y="698"/>
                </a:lnTo>
                <a:cubicBezTo>
                  <a:pt x="605" y="698"/>
                  <a:pt x="1036" y="780"/>
                  <a:pt x="1159" y="944"/>
                </a:cubicBezTo>
                <a:cubicBezTo>
                  <a:pt x="1251" y="1108"/>
                  <a:pt x="1251" y="1303"/>
                  <a:pt x="1179" y="1477"/>
                </a:cubicBezTo>
                <a:cubicBezTo>
                  <a:pt x="1149" y="1508"/>
                  <a:pt x="1097" y="1518"/>
                  <a:pt x="1056" y="1518"/>
                </a:cubicBezTo>
                <a:cubicBezTo>
                  <a:pt x="1036" y="1682"/>
                  <a:pt x="943" y="1836"/>
                  <a:pt x="800" y="1928"/>
                </a:cubicBezTo>
                <a:cubicBezTo>
                  <a:pt x="779" y="2010"/>
                  <a:pt x="759" y="2102"/>
                  <a:pt x="738" y="2194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68"/>
          <p:cNvSpPr/>
          <p:nvPr/>
        </p:nvSpPr>
        <p:spPr>
          <a:xfrm>
            <a:off x="2943753" y="3629533"/>
            <a:ext cx="153200" cy="58558"/>
          </a:xfrm>
          <a:custGeom>
            <a:rect b="b" l="l" r="r" t="t"/>
            <a:pathLst>
              <a:path extrusionOk="0" h="1219" w="3189">
                <a:moveTo>
                  <a:pt x="1405" y="1"/>
                </a:moveTo>
                <a:lnTo>
                  <a:pt x="236" y="52"/>
                </a:lnTo>
                <a:lnTo>
                  <a:pt x="154" y="52"/>
                </a:lnTo>
                <a:cubicBezTo>
                  <a:pt x="52" y="216"/>
                  <a:pt x="1" y="411"/>
                  <a:pt x="11" y="606"/>
                </a:cubicBezTo>
                <a:cubicBezTo>
                  <a:pt x="21" y="811"/>
                  <a:pt x="83" y="1016"/>
                  <a:pt x="195" y="1200"/>
                </a:cubicBezTo>
                <a:lnTo>
                  <a:pt x="1466" y="1200"/>
                </a:lnTo>
                <a:cubicBezTo>
                  <a:pt x="1466" y="1200"/>
                  <a:pt x="1705" y="1218"/>
                  <a:pt x="2008" y="1218"/>
                </a:cubicBezTo>
                <a:cubicBezTo>
                  <a:pt x="2433" y="1218"/>
                  <a:pt x="2985" y="1183"/>
                  <a:pt x="3189" y="1016"/>
                </a:cubicBezTo>
                <a:cubicBezTo>
                  <a:pt x="3189" y="893"/>
                  <a:pt x="3168" y="780"/>
                  <a:pt x="3127" y="667"/>
                </a:cubicBezTo>
                <a:cubicBezTo>
                  <a:pt x="2850" y="637"/>
                  <a:pt x="2574" y="575"/>
                  <a:pt x="2307" y="483"/>
                </a:cubicBezTo>
                <a:cubicBezTo>
                  <a:pt x="1959" y="350"/>
                  <a:pt x="1948" y="339"/>
                  <a:pt x="1948" y="339"/>
                </a:cubicBezTo>
                <a:lnTo>
                  <a:pt x="1405" y="1"/>
                </a:lnTo>
                <a:close/>
              </a:path>
            </a:pathLst>
          </a:custGeom>
          <a:solidFill>
            <a:srgbClr val="000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68"/>
          <p:cNvSpPr/>
          <p:nvPr/>
        </p:nvSpPr>
        <p:spPr>
          <a:xfrm>
            <a:off x="2951632" y="3605898"/>
            <a:ext cx="59618" cy="43570"/>
          </a:xfrm>
          <a:custGeom>
            <a:rect b="b" l="l" r="r" t="t"/>
            <a:pathLst>
              <a:path extrusionOk="0" h="907" w="1241">
                <a:moveTo>
                  <a:pt x="985" y="1"/>
                </a:moveTo>
                <a:lnTo>
                  <a:pt x="1" y="83"/>
                </a:lnTo>
                <a:lnTo>
                  <a:pt x="62" y="401"/>
                </a:lnTo>
                <a:lnTo>
                  <a:pt x="31" y="554"/>
                </a:lnTo>
                <a:cubicBezTo>
                  <a:pt x="31" y="554"/>
                  <a:pt x="31" y="831"/>
                  <a:pt x="544" y="903"/>
                </a:cubicBezTo>
                <a:cubicBezTo>
                  <a:pt x="568" y="905"/>
                  <a:pt x="592" y="907"/>
                  <a:pt x="615" y="907"/>
                </a:cubicBezTo>
                <a:cubicBezTo>
                  <a:pt x="886" y="907"/>
                  <a:pt x="1137" y="748"/>
                  <a:pt x="1241" y="503"/>
                </a:cubicBezTo>
                <a:lnTo>
                  <a:pt x="1056" y="401"/>
                </a:lnTo>
                <a:lnTo>
                  <a:pt x="985" y="1"/>
                </a:lnTo>
                <a:close/>
              </a:path>
            </a:pathLst>
          </a:custGeom>
          <a:solidFill>
            <a:srgbClr val="5E27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68"/>
          <p:cNvSpPr/>
          <p:nvPr/>
        </p:nvSpPr>
        <p:spPr>
          <a:xfrm>
            <a:off x="2586201" y="3629533"/>
            <a:ext cx="151758" cy="58558"/>
          </a:xfrm>
          <a:custGeom>
            <a:rect b="b" l="l" r="r" t="t"/>
            <a:pathLst>
              <a:path extrusionOk="0" h="1219" w="3159">
                <a:moveTo>
                  <a:pt x="1457" y="1"/>
                </a:moveTo>
                <a:lnTo>
                  <a:pt x="288" y="52"/>
                </a:lnTo>
                <a:lnTo>
                  <a:pt x="206" y="52"/>
                </a:lnTo>
                <a:cubicBezTo>
                  <a:pt x="93" y="216"/>
                  <a:pt x="21" y="411"/>
                  <a:pt x="11" y="606"/>
                </a:cubicBezTo>
                <a:cubicBezTo>
                  <a:pt x="1" y="811"/>
                  <a:pt x="52" y="1016"/>
                  <a:pt x="134" y="1200"/>
                </a:cubicBezTo>
                <a:lnTo>
                  <a:pt x="1416" y="1200"/>
                </a:lnTo>
                <a:cubicBezTo>
                  <a:pt x="1416" y="1200"/>
                  <a:pt x="1651" y="1218"/>
                  <a:pt x="1952" y="1218"/>
                </a:cubicBezTo>
                <a:cubicBezTo>
                  <a:pt x="2374" y="1218"/>
                  <a:pt x="2927" y="1183"/>
                  <a:pt x="3148" y="1016"/>
                </a:cubicBezTo>
                <a:cubicBezTo>
                  <a:pt x="3158" y="893"/>
                  <a:pt x="3148" y="780"/>
                  <a:pt x="3117" y="667"/>
                </a:cubicBezTo>
                <a:cubicBezTo>
                  <a:pt x="2851" y="637"/>
                  <a:pt x="2574" y="585"/>
                  <a:pt x="2318" y="483"/>
                </a:cubicBezTo>
                <a:lnTo>
                  <a:pt x="1969" y="339"/>
                </a:lnTo>
                <a:lnTo>
                  <a:pt x="1457" y="1"/>
                </a:lnTo>
                <a:close/>
              </a:path>
            </a:pathLst>
          </a:custGeom>
          <a:solidFill>
            <a:srgbClr val="000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68"/>
          <p:cNvSpPr/>
          <p:nvPr/>
        </p:nvSpPr>
        <p:spPr>
          <a:xfrm>
            <a:off x="2597058" y="3599989"/>
            <a:ext cx="59137" cy="49383"/>
          </a:xfrm>
          <a:custGeom>
            <a:rect b="b" l="l" r="r" t="t"/>
            <a:pathLst>
              <a:path extrusionOk="0" h="1028" w="1231">
                <a:moveTo>
                  <a:pt x="236" y="1"/>
                </a:moveTo>
                <a:lnTo>
                  <a:pt x="164" y="319"/>
                </a:lnTo>
                <a:lnTo>
                  <a:pt x="21" y="677"/>
                </a:lnTo>
                <a:cubicBezTo>
                  <a:pt x="21" y="677"/>
                  <a:pt x="0" y="954"/>
                  <a:pt x="503" y="1026"/>
                </a:cubicBezTo>
                <a:cubicBezTo>
                  <a:pt x="520" y="1027"/>
                  <a:pt x="538" y="1028"/>
                  <a:pt x="556" y="1028"/>
                </a:cubicBezTo>
                <a:cubicBezTo>
                  <a:pt x="835" y="1028"/>
                  <a:pt x="1105" y="877"/>
                  <a:pt x="1231" y="626"/>
                </a:cubicBezTo>
                <a:lnTo>
                  <a:pt x="1128" y="472"/>
                </a:lnTo>
                <a:lnTo>
                  <a:pt x="1169" y="247"/>
                </a:lnTo>
                <a:lnTo>
                  <a:pt x="236" y="1"/>
                </a:lnTo>
                <a:close/>
              </a:path>
            </a:pathLst>
          </a:custGeom>
          <a:solidFill>
            <a:srgbClr val="5E27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68"/>
          <p:cNvSpPr/>
          <p:nvPr/>
        </p:nvSpPr>
        <p:spPr>
          <a:xfrm>
            <a:off x="2547819" y="3055328"/>
            <a:ext cx="52219" cy="33963"/>
          </a:xfrm>
          <a:custGeom>
            <a:rect b="b" l="l" r="r" t="t"/>
            <a:pathLst>
              <a:path extrusionOk="0" h="707" w="1087">
                <a:moveTo>
                  <a:pt x="31" y="1"/>
                </a:moveTo>
                <a:lnTo>
                  <a:pt x="0" y="503"/>
                </a:lnTo>
                <a:cubicBezTo>
                  <a:pt x="175" y="606"/>
                  <a:pt x="359" y="667"/>
                  <a:pt x="554" y="698"/>
                </a:cubicBezTo>
                <a:cubicBezTo>
                  <a:pt x="601" y="704"/>
                  <a:pt x="644" y="706"/>
                  <a:pt x="683" y="706"/>
                </a:cubicBezTo>
                <a:cubicBezTo>
                  <a:pt x="917" y="706"/>
                  <a:pt x="1015" y="616"/>
                  <a:pt x="1015" y="616"/>
                </a:cubicBezTo>
                <a:lnTo>
                  <a:pt x="1087" y="185"/>
                </a:lnTo>
                <a:lnTo>
                  <a:pt x="1087" y="185"/>
                </a:lnTo>
                <a:cubicBezTo>
                  <a:pt x="982" y="209"/>
                  <a:pt x="875" y="220"/>
                  <a:pt x="770" y="220"/>
                </a:cubicBezTo>
                <a:cubicBezTo>
                  <a:pt x="507" y="220"/>
                  <a:pt x="251" y="147"/>
                  <a:pt x="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68"/>
          <p:cNvSpPr/>
          <p:nvPr/>
        </p:nvSpPr>
        <p:spPr>
          <a:xfrm>
            <a:off x="3122505" y="2403973"/>
            <a:ext cx="55726" cy="34347"/>
          </a:xfrm>
          <a:custGeom>
            <a:rect b="b" l="l" r="r" t="t"/>
            <a:pathLst>
              <a:path extrusionOk="0" h="715" w="1160">
                <a:moveTo>
                  <a:pt x="555" y="0"/>
                </a:moveTo>
                <a:cubicBezTo>
                  <a:pt x="424" y="0"/>
                  <a:pt x="290" y="30"/>
                  <a:pt x="165" y="89"/>
                </a:cubicBezTo>
                <a:lnTo>
                  <a:pt x="1" y="428"/>
                </a:lnTo>
                <a:cubicBezTo>
                  <a:pt x="54" y="422"/>
                  <a:pt x="107" y="419"/>
                  <a:pt x="160" y="419"/>
                </a:cubicBezTo>
                <a:cubicBezTo>
                  <a:pt x="475" y="419"/>
                  <a:pt x="780" y="522"/>
                  <a:pt x="1026" y="715"/>
                </a:cubicBezTo>
                <a:lnTo>
                  <a:pt x="1159" y="305"/>
                </a:lnTo>
                <a:cubicBezTo>
                  <a:pt x="1159" y="305"/>
                  <a:pt x="1087" y="130"/>
                  <a:pt x="770" y="28"/>
                </a:cubicBezTo>
                <a:cubicBezTo>
                  <a:pt x="700" y="10"/>
                  <a:pt x="628" y="0"/>
                  <a:pt x="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68"/>
          <p:cNvSpPr/>
          <p:nvPr/>
        </p:nvSpPr>
        <p:spPr>
          <a:xfrm>
            <a:off x="2541333" y="2665302"/>
            <a:ext cx="209406" cy="409520"/>
          </a:xfrm>
          <a:custGeom>
            <a:rect b="b" l="l" r="r" t="t"/>
            <a:pathLst>
              <a:path extrusionOk="0" h="8525" w="4359">
                <a:moveTo>
                  <a:pt x="3201" y="1"/>
                </a:moveTo>
                <a:lnTo>
                  <a:pt x="1130" y="3363"/>
                </a:lnTo>
                <a:cubicBezTo>
                  <a:pt x="771" y="3947"/>
                  <a:pt x="545" y="4593"/>
                  <a:pt x="443" y="5270"/>
                </a:cubicBezTo>
                <a:lnTo>
                  <a:pt x="12" y="8222"/>
                </a:lnTo>
                <a:cubicBezTo>
                  <a:pt x="0" y="8409"/>
                  <a:pt x="446" y="8524"/>
                  <a:pt x="823" y="8524"/>
                </a:cubicBezTo>
                <a:cubicBezTo>
                  <a:pt x="1090" y="8524"/>
                  <a:pt x="1322" y="8467"/>
                  <a:pt x="1335" y="8335"/>
                </a:cubicBezTo>
                <a:lnTo>
                  <a:pt x="1806" y="5987"/>
                </a:lnTo>
                <a:cubicBezTo>
                  <a:pt x="2011" y="4983"/>
                  <a:pt x="2524" y="4070"/>
                  <a:pt x="3262" y="3363"/>
                </a:cubicBezTo>
                <a:lnTo>
                  <a:pt x="4359" y="2328"/>
                </a:lnTo>
                <a:lnTo>
                  <a:pt x="32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68"/>
          <p:cNvSpPr/>
          <p:nvPr/>
        </p:nvSpPr>
        <p:spPr>
          <a:xfrm>
            <a:off x="2598307" y="3059267"/>
            <a:ext cx="247982" cy="557043"/>
          </a:xfrm>
          <a:custGeom>
            <a:rect b="b" l="l" r="r" t="t"/>
            <a:pathLst>
              <a:path extrusionOk="0" h="11596" w="5162">
                <a:moveTo>
                  <a:pt x="2045" y="1"/>
                </a:moveTo>
                <a:lnTo>
                  <a:pt x="1082" y="6316"/>
                </a:lnTo>
                <a:lnTo>
                  <a:pt x="15" y="11349"/>
                </a:lnTo>
                <a:cubicBezTo>
                  <a:pt x="0" y="11513"/>
                  <a:pt x="377" y="11595"/>
                  <a:pt x="761" y="11595"/>
                </a:cubicBezTo>
                <a:cubicBezTo>
                  <a:pt x="1146" y="11595"/>
                  <a:pt x="1538" y="11513"/>
                  <a:pt x="1553" y="11349"/>
                </a:cubicBezTo>
                <a:lnTo>
                  <a:pt x="3439" y="6541"/>
                </a:lnTo>
                <a:lnTo>
                  <a:pt x="5162" y="1262"/>
                </a:lnTo>
                <a:lnTo>
                  <a:pt x="20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68"/>
          <p:cNvSpPr/>
          <p:nvPr/>
        </p:nvSpPr>
        <p:spPr>
          <a:xfrm>
            <a:off x="2692607" y="3042021"/>
            <a:ext cx="322589" cy="574384"/>
          </a:xfrm>
          <a:custGeom>
            <a:rect b="b" l="l" r="r" t="t"/>
            <a:pathLst>
              <a:path extrusionOk="0" h="11957" w="6715">
                <a:moveTo>
                  <a:pt x="31" y="1"/>
                </a:moveTo>
                <a:cubicBezTo>
                  <a:pt x="31" y="1"/>
                  <a:pt x="0" y="924"/>
                  <a:pt x="400" y="1498"/>
                </a:cubicBezTo>
                <a:cubicBezTo>
                  <a:pt x="1097" y="2523"/>
                  <a:pt x="2963" y="2584"/>
                  <a:pt x="2963" y="2584"/>
                </a:cubicBezTo>
                <a:lnTo>
                  <a:pt x="3988" y="6429"/>
                </a:lnTo>
                <a:lnTo>
                  <a:pt x="5116" y="11729"/>
                </a:lnTo>
                <a:cubicBezTo>
                  <a:pt x="5116" y="11882"/>
                  <a:pt x="5490" y="11957"/>
                  <a:pt x="5877" y="11957"/>
                </a:cubicBezTo>
                <a:cubicBezTo>
                  <a:pt x="6289" y="11957"/>
                  <a:pt x="6715" y="11872"/>
                  <a:pt x="6715" y="11708"/>
                </a:cubicBezTo>
                <a:lnTo>
                  <a:pt x="6213" y="5824"/>
                </a:lnTo>
                <a:lnTo>
                  <a:pt x="5895" y="21"/>
                </a:lnTo>
                <a:lnTo>
                  <a:pt x="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68"/>
          <p:cNvSpPr/>
          <p:nvPr/>
        </p:nvSpPr>
        <p:spPr>
          <a:xfrm>
            <a:off x="2778788" y="2501827"/>
            <a:ext cx="160069" cy="197482"/>
          </a:xfrm>
          <a:custGeom>
            <a:rect b="b" l="l" r="r" t="t"/>
            <a:pathLst>
              <a:path extrusionOk="0" h="4111" w="3332">
                <a:moveTo>
                  <a:pt x="974" y="2942"/>
                </a:moveTo>
                <a:lnTo>
                  <a:pt x="1456" y="62"/>
                </a:lnTo>
                <a:lnTo>
                  <a:pt x="3301" y="0"/>
                </a:lnTo>
                <a:cubicBezTo>
                  <a:pt x="3301" y="0"/>
                  <a:pt x="3332" y="1948"/>
                  <a:pt x="2953" y="2173"/>
                </a:cubicBezTo>
                <a:cubicBezTo>
                  <a:pt x="2768" y="2296"/>
                  <a:pt x="2543" y="2378"/>
                  <a:pt x="2317" y="2389"/>
                </a:cubicBezTo>
                <a:lnTo>
                  <a:pt x="2317" y="2983"/>
                </a:lnTo>
                <a:lnTo>
                  <a:pt x="3188" y="3281"/>
                </a:lnTo>
                <a:cubicBezTo>
                  <a:pt x="3188" y="3281"/>
                  <a:pt x="2758" y="4111"/>
                  <a:pt x="1507" y="4111"/>
                </a:cubicBezTo>
                <a:cubicBezTo>
                  <a:pt x="246" y="4111"/>
                  <a:pt x="0" y="3117"/>
                  <a:pt x="0" y="3117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68"/>
          <p:cNvSpPr/>
          <p:nvPr/>
        </p:nvSpPr>
        <p:spPr>
          <a:xfrm>
            <a:off x="2793056" y="2623605"/>
            <a:ext cx="119716" cy="19599"/>
          </a:xfrm>
          <a:custGeom>
            <a:rect b="b" l="l" r="r" t="t"/>
            <a:pathLst>
              <a:path extrusionOk="0" h="408" w="2492">
                <a:moveTo>
                  <a:pt x="1193" y="1"/>
                </a:moveTo>
                <a:cubicBezTo>
                  <a:pt x="803" y="1"/>
                  <a:pt x="411" y="25"/>
                  <a:pt x="349" y="59"/>
                </a:cubicBezTo>
                <a:cubicBezTo>
                  <a:pt x="216" y="161"/>
                  <a:pt x="93" y="274"/>
                  <a:pt x="1" y="407"/>
                </a:cubicBezTo>
                <a:cubicBezTo>
                  <a:pt x="308" y="394"/>
                  <a:pt x="810" y="390"/>
                  <a:pt x="1282" y="390"/>
                </a:cubicBezTo>
                <a:cubicBezTo>
                  <a:pt x="1913" y="390"/>
                  <a:pt x="2492" y="397"/>
                  <a:pt x="2492" y="397"/>
                </a:cubicBezTo>
                <a:cubicBezTo>
                  <a:pt x="2348" y="243"/>
                  <a:pt x="2164" y="131"/>
                  <a:pt x="1969" y="59"/>
                </a:cubicBezTo>
                <a:cubicBezTo>
                  <a:pt x="1835" y="17"/>
                  <a:pt x="1515" y="1"/>
                  <a:pt x="11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68"/>
          <p:cNvSpPr/>
          <p:nvPr/>
        </p:nvSpPr>
        <p:spPr>
          <a:xfrm>
            <a:off x="2682231" y="2636768"/>
            <a:ext cx="304910" cy="436229"/>
          </a:xfrm>
          <a:custGeom>
            <a:rect b="b" l="l" r="r" t="t"/>
            <a:pathLst>
              <a:path extrusionOk="0" h="9081" w="6347">
                <a:moveTo>
                  <a:pt x="3281" y="0"/>
                </a:moveTo>
                <a:cubicBezTo>
                  <a:pt x="2113" y="0"/>
                  <a:pt x="257" y="584"/>
                  <a:pt x="257" y="584"/>
                </a:cubicBezTo>
                <a:cubicBezTo>
                  <a:pt x="257" y="584"/>
                  <a:pt x="1" y="2870"/>
                  <a:pt x="626" y="4531"/>
                </a:cubicBezTo>
                <a:cubicBezTo>
                  <a:pt x="360" y="6981"/>
                  <a:pt x="134" y="8427"/>
                  <a:pt x="134" y="8427"/>
                </a:cubicBezTo>
                <a:cubicBezTo>
                  <a:pt x="501" y="8865"/>
                  <a:pt x="1813" y="9080"/>
                  <a:pt x="3150" y="9080"/>
                </a:cubicBezTo>
                <a:cubicBezTo>
                  <a:pt x="4503" y="9080"/>
                  <a:pt x="5883" y="8860"/>
                  <a:pt x="6336" y="8427"/>
                </a:cubicBezTo>
                <a:cubicBezTo>
                  <a:pt x="6336" y="8427"/>
                  <a:pt x="6234" y="7268"/>
                  <a:pt x="6019" y="5290"/>
                </a:cubicBezTo>
                <a:cubicBezTo>
                  <a:pt x="5967" y="4839"/>
                  <a:pt x="5988" y="4398"/>
                  <a:pt x="6080" y="3957"/>
                </a:cubicBezTo>
                <a:cubicBezTo>
                  <a:pt x="6326" y="2758"/>
                  <a:pt x="6347" y="1507"/>
                  <a:pt x="6131" y="297"/>
                </a:cubicBezTo>
                <a:cubicBezTo>
                  <a:pt x="6131" y="297"/>
                  <a:pt x="4450" y="0"/>
                  <a:pt x="32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68"/>
          <p:cNvSpPr/>
          <p:nvPr/>
        </p:nvSpPr>
        <p:spPr>
          <a:xfrm>
            <a:off x="2907820" y="2420162"/>
            <a:ext cx="271426" cy="354805"/>
          </a:xfrm>
          <a:custGeom>
            <a:rect b="b" l="l" r="r" t="t"/>
            <a:pathLst>
              <a:path extrusionOk="0" h="7386" w="5650">
                <a:moveTo>
                  <a:pt x="4774" y="1"/>
                </a:moveTo>
                <a:cubicBezTo>
                  <a:pt x="4541" y="1"/>
                  <a:pt x="4346" y="55"/>
                  <a:pt x="4326" y="183"/>
                </a:cubicBezTo>
                <a:lnTo>
                  <a:pt x="3537" y="2008"/>
                </a:lnTo>
                <a:cubicBezTo>
                  <a:pt x="3281" y="2592"/>
                  <a:pt x="2871" y="3115"/>
                  <a:pt x="2358" y="3504"/>
                </a:cubicBezTo>
                <a:cubicBezTo>
                  <a:pt x="1876" y="3863"/>
                  <a:pt x="1282" y="4314"/>
                  <a:pt x="831" y="4632"/>
                </a:cubicBezTo>
                <a:cubicBezTo>
                  <a:pt x="1" y="5228"/>
                  <a:pt x="259" y="7386"/>
                  <a:pt x="1401" y="7386"/>
                </a:cubicBezTo>
                <a:cubicBezTo>
                  <a:pt x="1458" y="7386"/>
                  <a:pt x="1518" y="7380"/>
                  <a:pt x="1579" y="7369"/>
                </a:cubicBezTo>
                <a:lnTo>
                  <a:pt x="3906" y="4550"/>
                </a:lnTo>
                <a:cubicBezTo>
                  <a:pt x="4183" y="4201"/>
                  <a:pt x="4398" y="3812"/>
                  <a:pt x="4542" y="3402"/>
                </a:cubicBezTo>
                <a:lnTo>
                  <a:pt x="5618" y="367"/>
                </a:lnTo>
                <a:cubicBezTo>
                  <a:pt x="5650" y="150"/>
                  <a:pt x="5160" y="1"/>
                  <a:pt x="47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68"/>
          <p:cNvSpPr/>
          <p:nvPr/>
        </p:nvSpPr>
        <p:spPr>
          <a:xfrm>
            <a:off x="2560116" y="3116385"/>
            <a:ext cx="35021" cy="29639"/>
          </a:xfrm>
          <a:custGeom>
            <a:rect b="b" l="l" r="r" t="t"/>
            <a:pathLst>
              <a:path extrusionOk="0" h="617" w="729">
                <a:moveTo>
                  <a:pt x="728" y="473"/>
                </a:moveTo>
                <a:cubicBezTo>
                  <a:pt x="728" y="473"/>
                  <a:pt x="544" y="503"/>
                  <a:pt x="390" y="514"/>
                </a:cubicBezTo>
                <a:cubicBezTo>
                  <a:pt x="236" y="524"/>
                  <a:pt x="185" y="401"/>
                  <a:pt x="124" y="339"/>
                </a:cubicBezTo>
                <a:cubicBezTo>
                  <a:pt x="124" y="339"/>
                  <a:pt x="124" y="134"/>
                  <a:pt x="42" y="93"/>
                </a:cubicBezTo>
                <a:cubicBezTo>
                  <a:pt x="124" y="42"/>
                  <a:pt x="226" y="52"/>
                  <a:pt x="298" y="124"/>
                </a:cubicBezTo>
                <a:cubicBezTo>
                  <a:pt x="318" y="165"/>
                  <a:pt x="349" y="206"/>
                  <a:pt x="370" y="257"/>
                </a:cubicBezTo>
                <a:cubicBezTo>
                  <a:pt x="421" y="206"/>
                  <a:pt x="482" y="165"/>
                  <a:pt x="554" y="124"/>
                </a:cubicBezTo>
                <a:cubicBezTo>
                  <a:pt x="482" y="124"/>
                  <a:pt x="421" y="144"/>
                  <a:pt x="370" y="185"/>
                </a:cubicBezTo>
                <a:cubicBezTo>
                  <a:pt x="298" y="52"/>
                  <a:pt x="134" y="1"/>
                  <a:pt x="1" y="73"/>
                </a:cubicBezTo>
                <a:cubicBezTo>
                  <a:pt x="31" y="155"/>
                  <a:pt x="52" y="247"/>
                  <a:pt x="52" y="339"/>
                </a:cubicBezTo>
                <a:cubicBezTo>
                  <a:pt x="52" y="339"/>
                  <a:pt x="267" y="616"/>
                  <a:pt x="359" y="596"/>
                </a:cubicBezTo>
                <a:cubicBezTo>
                  <a:pt x="452" y="565"/>
                  <a:pt x="728" y="473"/>
                  <a:pt x="728" y="473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68"/>
          <p:cNvSpPr/>
          <p:nvPr/>
        </p:nvSpPr>
        <p:spPr>
          <a:xfrm>
            <a:off x="2543399" y="3125272"/>
            <a:ext cx="18736" cy="27141"/>
          </a:xfrm>
          <a:custGeom>
            <a:rect b="b" l="l" r="r" t="t"/>
            <a:pathLst>
              <a:path extrusionOk="0" h="565" w="390">
                <a:moveTo>
                  <a:pt x="390" y="52"/>
                </a:moveTo>
                <a:cubicBezTo>
                  <a:pt x="390" y="52"/>
                  <a:pt x="195" y="62"/>
                  <a:pt x="164" y="134"/>
                </a:cubicBezTo>
                <a:cubicBezTo>
                  <a:pt x="123" y="277"/>
                  <a:pt x="123" y="421"/>
                  <a:pt x="154" y="564"/>
                </a:cubicBezTo>
                <a:cubicBezTo>
                  <a:pt x="123" y="493"/>
                  <a:pt x="62" y="431"/>
                  <a:pt x="0" y="380"/>
                </a:cubicBezTo>
                <a:cubicBezTo>
                  <a:pt x="0" y="380"/>
                  <a:pt x="62" y="400"/>
                  <a:pt x="92" y="277"/>
                </a:cubicBezTo>
                <a:cubicBezTo>
                  <a:pt x="133" y="154"/>
                  <a:pt x="103" y="103"/>
                  <a:pt x="154" y="62"/>
                </a:cubicBezTo>
                <a:cubicBezTo>
                  <a:pt x="226" y="31"/>
                  <a:pt x="308" y="11"/>
                  <a:pt x="390" y="0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68"/>
          <p:cNvSpPr/>
          <p:nvPr/>
        </p:nvSpPr>
        <p:spPr>
          <a:xfrm>
            <a:off x="2814721" y="2461475"/>
            <a:ext cx="135761" cy="127011"/>
          </a:xfrm>
          <a:custGeom>
            <a:rect b="b" l="l" r="r" t="t"/>
            <a:pathLst>
              <a:path extrusionOk="0" h="2644" w="2826">
                <a:moveTo>
                  <a:pt x="2199" y="0"/>
                </a:moveTo>
                <a:cubicBezTo>
                  <a:pt x="2130" y="0"/>
                  <a:pt x="2070" y="10"/>
                  <a:pt x="2030" y="30"/>
                </a:cubicBezTo>
                <a:cubicBezTo>
                  <a:pt x="1989" y="52"/>
                  <a:pt x="1907" y="58"/>
                  <a:pt x="1799" y="58"/>
                </a:cubicBezTo>
                <a:cubicBezTo>
                  <a:pt x="1680" y="58"/>
                  <a:pt x="1531" y="51"/>
                  <a:pt x="1373" y="51"/>
                </a:cubicBezTo>
                <a:cubicBezTo>
                  <a:pt x="995" y="51"/>
                  <a:pt x="567" y="90"/>
                  <a:pt x="390" y="358"/>
                </a:cubicBezTo>
                <a:cubicBezTo>
                  <a:pt x="83" y="420"/>
                  <a:pt x="1" y="727"/>
                  <a:pt x="93" y="1086"/>
                </a:cubicBezTo>
                <a:cubicBezTo>
                  <a:pt x="93" y="1086"/>
                  <a:pt x="226" y="2532"/>
                  <a:pt x="431" y="2593"/>
                </a:cubicBezTo>
                <a:cubicBezTo>
                  <a:pt x="538" y="2625"/>
                  <a:pt x="699" y="2643"/>
                  <a:pt x="846" y="2643"/>
                </a:cubicBezTo>
                <a:cubicBezTo>
                  <a:pt x="982" y="2643"/>
                  <a:pt x="1105" y="2628"/>
                  <a:pt x="1159" y="2593"/>
                </a:cubicBezTo>
                <a:cubicBezTo>
                  <a:pt x="1261" y="2522"/>
                  <a:pt x="1342" y="1516"/>
                  <a:pt x="1632" y="1516"/>
                </a:cubicBezTo>
                <a:cubicBezTo>
                  <a:pt x="1635" y="1516"/>
                  <a:pt x="1638" y="1517"/>
                  <a:pt x="1641" y="1517"/>
                </a:cubicBezTo>
                <a:cubicBezTo>
                  <a:pt x="1928" y="1527"/>
                  <a:pt x="1918" y="2091"/>
                  <a:pt x="1918" y="2091"/>
                </a:cubicBezTo>
                <a:lnTo>
                  <a:pt x="2092" y="2091"/>
                </a:lnTo>
                <a:cubicBezTo>
                  <a:pt x="2092" y="2091"/>
                  <a:pt x="2071" y="1537"/>
                  <a:pt x="2133" y="1404"/>
                </a:cubicBezTo>
                <a:cubicBezTo>
                  <a:pt x="2184" y="1281"/>
                  <a:pt x="2389" y="1250"/>
                  <a:pt x="2440" y="1107"/>
                </a:cubicBezTo>
                <a:cubicBezTo>
                  <a:pt x="2461" y="1025"/>
                  <a:pt x="2481" y="943"/>
                  <a:pt x="2492" y="861"/>
                </a:cubicBezTo>
                <a:lnTo>
                  <a:pt x="2543" y="861"/>
                </a:lnTo>
                <a:cubicBezTo>
                  <a:pt x="2543" y="861"/>
                  <a:pt x="2789" y="850"/>
                  <a:pt x="2810" y="451"/>
                </a:cubicBezTo>
                <a:cubicBezTo>
                  <a:pt x="2826" y="137"/>
                  <a:pt x="2451" y="0"/>
                  <a:pt x="21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68"/>
          <p:cNvSpPr/>
          <p:nvPr/>
        </p:nvSpPr>
        <p:spPr>
          <a:xfrm>
            <a:off x="2761543" y="3138578"/>
            <a:ext cx="70475" cy="111831"/>
          </a:xfrm>
          <a:custGeom>
            <a:rect b="b" l="l" r="r" t="t"/>
            <a:pathLst>
              <a:path extrusionOk="0" h="2328" w="1467">
                <a:moveTo>
                  <a:pt x="0" y="0"/>
                </a:moveTo>
                <a:lnTo>
                  <a:pt x="0" y="0"/>
                </a:lnTo>
                <a:cubicBezTo>
                  <a:pt x="595" y="513"/>
                  <a:pt x="954" y="1230"/>
                  <a:pt x="862" y="2327"/>
                </a:cubicBezTo>
                <a:lnTo>
                  <a:pt x="1466" y="554"/>
                </a:lnTo>
                <a:lnTo>
                  <a:pt x="0" y="0"/>
                </a:lnTo>
                <a:close/>
              </a:path>
            </a:pathLst>
          </a:custGeom>
          <a:solidFill>
            <a:srgbClr val="301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1"/>
          <p:cNvSpPr txBox="1"/>
          <p:nvPr>
            <p:ph type="title"/>
          </p:nvPr>
        </p:nvSpPr>
        <p:spPr>
          <a:xfrm>
            <a:off x="389000" y="1266075"/>
            <a:ext cx="8627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"We pledge on our honor that we have not given nor received any unauthorized assistance on this assignment with other groups.”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 Chi-Hao Tseng, Hanyu Li, Raghul Pandi, Shubhangkar Girish Jain, Tanvi Mehra.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9" name="Google Shape;1909;p69"/>
          <p:cNvGrpSpPr/>
          <p:nvPr/>
        </p:nvGrpSpPr>
        <p:grpSpPr>
          <a:xfrm>
            <a:off x="4342641" y="3722689"/>
            <a:ext cx="458728" cy="1056863"/>
            <a:chOff x="3570840" y="1166608"/>
            <a:chExt cx="1733012" cy="3316170"/>
          </a:xfrm>
        </p:grpSpPr>
        <p:sp>
          <p:nvSpPr>
            <p:cNvPr id="1910" name="Google Shape;1910;p69"/>
            <p:cNvSpPr/>
            <p:nvPr/>
          </p:nvSpPr>
          <p:spPr>
            <a:xfrm>
              <a:off x="3742097" y="4025522"/>
              <a:ext cx="323862" cy="454281"/>
            </a:xfrm>
            <a:custGeom>
              <a:rect b="b" l="l" r="r" t="t"/>
              <a:pathLst>
                <a:path extrusionOk="0" h="3664" w="2612">
                  <a:moveTo>
                    <a:pt x="1125" y="1"/>
                  </a:moveTo>
                  <a:lnTo>
                    <a:pt x="1" y="932"/>
                  </a:lnTo>
                  <a:lnTo>
                    <a:pt x="2237" y="3663"/>
                  </a:lnTo>
                  <a:lnTo>
                    <a:pt x="2346" y="3566"/>
                  </a:lnTo>
                  <a:cubicBezTo>
                    <a:pt x="2563" y="3349"/>
                    <a:pt x="2612" y="3010"/>
                    <a:pt x="2479" y="2745"/>
                  </a:cubicBezTo>
                  <a:lnTo>
                    <a:pt x="2152" y="2152"/>
                  </a:lnTo>
                  <a:lnTo>
                    <a:pt x="2056" y="1137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69"/>
            <p:cNvSpPr/>
            <p:nvPr/>
          </p:nvSpPr>
          <p:spPr>
            <a:xfrm>
              <a:off x="3737633" y="4115534"/>
              <a:ext cx="311835" cy="367244"/>
            </a:xfrm>
            <a:custGeom>
              <a:rect b="b" l="l" r="r" t="t"/>
              <a:pathLst>
                <a:path extrusionOk="0" h="2962" w="2515">
                  <a:moveTo>
                    <a:pt x="255" y="0"/>
                  </a:moveTo>
                  <a:lnTo>
                    <a:pt x="1" y="206"/>
                  </a:lnTo>
                  <a:lnTo>
                    <a:pt x="2273" y="2961"/>
                  </a:lnTo>
                  <a:lnTo>
                    <a:pt x="2515" y="2768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69"/>
            <p:cNvSpPr/>
            <p:nvPr/>
          </p:nvSpPr>
          <p:spPr>
            <a:xfrm>
              <a:off x="4837650" y="4265307"/>
              <a:ext cx="464715" cy="213006"/>
            </a:xfrm>
            <a:custGeom>
              <a:rect b="b" l="l" r="r" t="t"/>
              <a:pathLst>
                <a:path extrusionOk="0" h="1718" w="3748">
                  <a:moveTo>
                    <a:pt x="1451" y="1"/>
                  </a:moveTo>
                  <a:lnTo>
                    <a:pt x="0" y="279"/>
                  </a:lnTo>
                  <a:lnTo>
                    <a:pt x="254" y="1717"/>
                  </a:lnTo>
                  <a:lnTo>
                    <a:pt x="3747" y="1064"/>
                  </a:lnTo>
                  <a:lnTo>
                    <a:pt x="3711" y="931"/>
                  </a:lnTo>
                  <a:cubicBezTo>
                    <a:pt x="3626" y="629"/>
                    <a:pt x="3361" y="424"/>
                    <a:pt x="3046" y="424"/>
                  </a:cubicBezTo>
                  <a:lnTo>
                    <a:pt x="2382" y="41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69"/>
            <p:cNvSpPr/>
            <p:nvPr/>
          </p:nvSpPr>
          <p:spPr>
            <a:xfrm>
              <a:off x="4861580" y="4361271"/>
              <a:ext cx="442272" cy="118530"/>
            </a:xfrm>
            <a:custGeom>
              <a:rect b="b" l="l" r="r" t="t"/>
              <a:pathLst>
                <a:path extrusionOk="0" h="956" w="3567">
                  <a:moveTo>
                    <a:pt x="3518" y="0"/>
                  </a:moveTo>
                  <a:lnTo>
                    <a:pt x="1" y="653"/>
                  </a:lnTo>
                  <a:lnTo>
                    <a:pt x="61" y="955"/>
                  </a:lnTo>
                  <a:lnTo>
                    <a:pt x="3566" y="3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69"/>
            <p:cNvSpPr/>
            <p:nvPr/>
          </p:nvSpPr>
          <p:spPr>
            <a:xfrm>
              <a:off x="4797231" y="4072016"/>
              <a:ext cx="220330" cy="227884"/>
            </a:xfrm>
            <a:custGeom>
              <a:rect b="b" l="l" r="r" t="t"/>
              <a:pathLst>
                <a:path extrusionOk="0" h="1838" w="1777">
                  <a:moveTo>
                    <a:pt x="1390" y="1"/>
                  </a:moveTo>
                  <a:lnTo>
                    <a:pt x="0" y="266"/>
                  </a:lnTo>
                  <a:lnTo>
                    <a:pt x="326" y="1838"/>
                  </a:lnTo>
                  <a:lnTo>
                    <a:pt x="1777" y="15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69"/>
            <p:cNvSpPr/>
            <p:nvPr/>
          </p:nvSpPr>
          <p:spPr>
            <a:xfrm>
              <a:off x="3881583" y="3896702"/>
              <a:ext cx="262363" cy="269915"/>
            </a:xfrm>
            <a:custGeom>
              <a:rect b="b" l="l" r="r" t="t"/>
              <a:pathLst>
                <a:path extrusionOk="0" h="2177" w="2116">
                  <a:moveTo>
                    <a:pt x="1209" y="0"/>
                  </a:moveTo>
                  <a:lnTo>
                    <a:pt x="0" y="1040"/>
                  </a:lnTo>
                  <a:lnTo>
                    <a:pt x="931" y="2176"/>
                  </a:lnTo>
                  <a:lnTo>
                    <a:pt x="2115" y="1088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69"/>
            <p:cNvSpPr/>
            <p:nvPr/>
          </p:nvSpPr>
          <p:spPr>
            <a:xfrm>
              <a:off x="3937005" y="2997569"/>
              <a:ext cx="707487" cy="1134587"/>
            </a:xfrm>
            <a:custGeom>
              <a:rect b="b" l="l" r="r" t="t"/>
              <a:pathLst>
                <a:path extrusionOk="0" h="9151" w="5706">
                  <a:moveTo>
                    <a:pt x="4001" y="0"/>
                  </a:moveTo>
                  <a:lnTo>
                    <a:pt x="3022" y="568"/>
                  </a:lnTo>
                  <a:lnTo>
                    <a:pt x="3445" y="4086"/>
                  </a:lnTo>
                  <a:lnTo>
                    <a:pt x="0" y="7530"/>
                  </a:lnTo>
                  <a:lnTo>
                    <a:pt x="1427" y="9150"/>
                  </a:lnTo>
                  <a:lnTo>
                    <a:pt x="5705" y="5464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69"/>
            <p:cNvSpPr/>
            <p:nvPr/>
          </p:nvSpPr>
          <p:spPr>
            <a:xfrm>
              <a:off x="4269664" y="2870113"/>
              <a:ext cx="785477" cy="1363835"/>
            </a:xfrm>
            <a:custGeom>
              <a:rect b="b" l="l" r="r" t="t"/>
              <a:pathLst>
                <a:path extrusionOk="0" h="11000" w="6335">
                  <a:moveTo>
                    <a:pt x="1" y="1"/>
                  </a:moveTo>
                  <a:cubicBezTo>
                    <a:pt x="182" y="1270"/>
                    <a:pt x="2212" y="4969"/>
                    <a:pt x="2212" y="4969"/>
                  </a:cubicBezTo>
                  <a:lnTo>
                    <a:pt x="3989" y="11000"/>
                  </a:lnTo>
                  <a:lnTo>
                    <a:pt x="6334" y="10553"/>
                  </a:lnTo>
                  <a:lnTo>
                    <a:pt x="3602" y="2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8" name="Google Shape;1918;p69"/>
            <p:cNvGrpSpPr/>
            <p:nvPr/>
          </p:nvGrpSpPr>
          <p:grpSpPr>
            <a:xfrm>
              <a:off x="3570840" y="1166608"/>
              <a:ext cx="1727695" cy="1968456"/>
              <a:chOff x="3552575" y="1381425"/>
              <a:chExt cx="1636850" cy="1864952"/>
            </a:xfrm>
          </p:grpSpPr>
          <p:sp>
            <p:nvSpPr>
              <p:cNvPr id="1919" name="Google Shape;1919;p69"/>
              <p:cNvSpPr/>
              <p:nvPr/>
            </p:nvSpPr>
            <p:spPr>
              <a:xfrm>
                <a:off x="4927511" y="1866260"/>
                <a:ext cx="259561" cy="194702"/>
              </a:xfrm>
              <a:custGeom>
                <a:rect b="b" l="l" r="r" t="t"/>
                <a:pathLst>
                  <a:path extrusionOk="0" h="1573" w="2097">
                    <a:moveTo>
                      <a:pt x="1045" y="0"/>
                    </a:moveTo>
                    <a:cubicBezTo>
                      <a:pt x="852" y="0"/>
                      <a:pt x="659" y="73"/>
                      <a:pt x="508" y="218"/>
                    </a:cubicBezTo>
                    <a:cubicBezTo>
                      <a:pt x="0" y="702"/>
                      <a:pt x="327" y="1560"/>
                      <a:pt x="1028" y="1572"/>
                    </a:cubicBezTo>
                    <a:cubicBezTo>
                      <a:pt x="1038" y="1572"/>
                      <a:pt x="1048" y="1572"/>
                      <a:pt x="1057" y="1572"/>
                    </a:cubicBezTo>
                    <a:cubicBezTo>
                      <a:pt x="1739" y="1572"/>
                      <a:pt x="2097" y="755"/>
                      <a:pt x="1620" y="254"/>
                    </a:cubicBezTo>
                    <a:cubicBezTo>
                      <a:pt x="1463" y="85"/>
                      <a:pt x="1254" y="0"/>
                      <a:pt x="1045" y="0"/>
                    </a:cubicBez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69"/>
              <p:cNvSpPr/>
              <p:nvPr/>
            </p:nvSpPr>
            <p:spPr>
              <a:xfrm>
                <a:off x="4993361" y="1685174"/>
                <a:ext cx="196064" cy="288030"/>
              </a:xfrm>
              <a:custGeom>
                <a:rect b="b" l="l" r="r" t="t"/>
                <a:pathLst>
                  <a:path extrusionOk="0" h="2327" w="1584">
                    <a:moveTo>
                      <a:pt x="1404" y="0"/>
                    </a:moveTo>
                    <a:cubicBezTo>
                      <a:pt x="1353" y="0"/>
                      <a:pt x="1305" y="27"/>
                      <a:pt x="1281" y="74"/>
                    </a:cubicBezTo>
                    <a:lnTo>
                      <a:pt x="49" y="2104"/>
                    </a:lnTo>
                    <a:cubicBezTo>
                      <a:pt x="0" y="2165"/>
                      <a:pt x="24" y="2261"/>
                      <a:pt x="97" y="2310"/>
                    </a:cubicBezTo>
                    <a:cubicBezTo>
                      <a:pt x="120" y="2321"/>
                      <a:pt x="145" y="2327"/>
                      <a:pt x="169" y="2327"/>
                    </a:cubicBezTo>
                    <a:cubicBezTo>
                      <a:pt x="220" y="2327"/>
                      <a:pt x="270" y="2302"/>
                      <a:pt x="302" y="2261"/>
                    </a:cubicBezTo>
                    <a:lnTo>
                      <a:pt x="1535" y="231"/>
                    </a:lnTo>
                    <a:cubicBezTo>
                      <a:pt x="1584" y="158"/>
                      <a:pt x="1559" y="61"/>
                      <a:pt x="1487" y="25"/>
                    </a:cubicBezTo>
                    <a:cubicBezTo>
                      <a:pt x="1461" y="8"/>
                      <a:pt x="1432" y="0"/>
                      <a:pt x="14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4914019" y="2003901"/>
                <a:ext cx="191608" cy="240995"/>
              </a:xfrm>
              <a:custGeom>
                <a:rect b="b" l="l" r="r" t="t"/>
                <a:pathLst>
                  <a:path extrusionOk="0" h="1947" w="1548">
                    <a:moveTo>
                      <a:pt x="774" y="1"/>
                    </a:moveTo>
                    <a:lnTo>
                      <a:pt x="1" y="1560"/>
                    </a:lnTo>
                    <a:lnTo>
                      <a:pt x="907" y="1947"/>
                    </a:lnTo>
                    <a:lnTo>
                      <a:pt x="1548" y="363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69"/>
              <p:cNvSpPr/>
              <p:nvPr/>
            </p:nvSpPr>
            <p:spPr>
              <a:xfrm>
                <a:off x="4505549" y="1972461"/>
                <a:ext cx="615050" cy="648347"/>
              </a:xfrm>
              <a:custGeom>
                <a:rect b="b" l="l" r="r" t="t"/>
                <a:pathLst>
                  <a:path extrusionOk="0" h="5238" w="4969">
                    <a:moveTo>
                      <a:pt x="1" y="1"/>
                    </a:moveTo>
                    <a:lnTo>
                      <a:pt x="1185" y="4328"/>
                    </a:lnTo>
                    <a:lnTo>
                      <a:pt x="1935" y="4981"/>
                    </a:lnTo>
                    <a:cubicBezTo>
                      <a:pt x="2128" y="5155"/>
                      <a:pt x="2365" y="5237"/>
                      <a:pt x="2599" y="5237"/>
                    </a:cubicBezTo>
                    <a:cubicBezTo>
                      <a:pt x="2981" y="5237"/>
                      <a:pt x="3358" y="5019"/>
                      <a:pt x="3530" y="4630"/>
                    </a:cubicBezTo>
                    <a:lnTo>
                      <a:pt x="4969" y="1415"/>
                    </a:lnTo>
                    <a:lnTo>
                      <a:pt x="3409" y="919"/>
                    </a:lnTo>
                    <a:lnTo>
                      <a:pt x="2479" y="3010"/>
                    </a:lnTo>
                    <a:lnTo>
                      <a:pt x="1778" y="1910"/>
                    </a:lnTo>
                    <a:cubicBezTo>
                      <a:pt x="775" y="25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4444278" y="1955999"/>
                <a:ext cx="291867" cy="1210544"/>
              </a:xfrm>
              <a:custGeom>
                <a:rect b="b" l="l" r="r" t="t"/>
                <a:pathLst>
                  <a:path extrusionOk="0" h="9780" w="2358">
                    <a:moveTo>
                      <a:pt x="49" y="1"/>
                    </a:moveTo>
                    <a:lnTo>
                      <a:pt x="0" y="1161"/>
                    </a:lnTo>
                    <a:lnTo>
                      <a:pt x="907" y="9779"/>
                    </a:lnTo>
                    <a:lnTo>
                      <a:pt x="2357" y="9441"/>
                    </a:lnTo>
                    <a:cubicBezTo>
                      <a:pt x="2357" y="9441"/>
                      <a:pt x="1825" y="4533"/>
                      <a:pt x="1572" y="2261"/>
                    </a:cubicBezTo>
                    <a:cubicBezTo>
                      <a:pt x="1330" y="1"/>
                      <a:pt x="49" y="1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4227300" y="1940525"/>
                <a:ext cx="369723" cy="1110403"/>
              </a:xfrm>
              <a:custGeom>
                <a:rect b="b" l="l" r="r" t="t"/>
                <a:pathLst>
                  <a:path extrusionOk="0" h="8200" w="2987">
                    <a:moveTo>
                      <a:pt x="955" y="1"/>
                    </a:moveTo>
                    <a:cubicBezTo>
                      <a:pt x="367" y="1"/>
                      <a:pt x="37" y="162"/>
                      <a:pt x="37" y="162"/>
                    </a:cubicBezTo>
                    <a:lnTo>
                      <a:pt x="1" y="8188"/>
                    </a:lnTo>
                    <a:lnTo>
                      <a:pt x="2986" y="8200"/>
                    </a:lnTo>
                    <a:cubicBezTo>
                      <a:pt x="2986" y="8200"/>
                      <a:pt x="2757" y="2664"/>
                      <a:pt x="2696" y="1927"/>
                    </a:cubicBezTo>
                    <a:cubicBezTo>
                      <a:pt x="2636" y="1201"/>
                      <a:pt x="2261" y="138"/>
                      <a:pt x="1391" y="29"/>
                    </a:cubicBezTo>
                    <a:cubicBezTo>
                      <a:pt x="1233" y="9"/>
                      <a:pt x="1088" y="1"/>
                      <a:pt x="9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69"/>
              <p:cNvSpPr/>
              <p:nvPr/>
            </p:nvSpPr>
            <p:spPr>
              <a:xfrm>
                <a:off x="4076160" y="1943993"/>
                <a:ext cx="390642" cy="1280107"/>
              </a:xfrm>
              <a:custGeom>
                <a:rect b="b" l="l" r="r" t="t"/>
                <a:pathLst>
                  <a:path extrusionOk="0" h="10342" w="3156">
                    <a:moveTo>
                      <a:pt x="1744" y="1"/>
                    </a:moveTo>
                    <a:cubicBezTo>
                      <a:pt x="1660" y="1"/>
                      <a:pt x="1033" y="32"/>
                      <a:pt x="146" y="920"/>
                    </a:cubicBezTo>
                    <a:cubicBezTo>
                      <a:pt x="86" y="992"/>
                      <a:pt x="49" y="1077"/>
                      <a:pt x="49" y="1173"/>
                    </a:cubicBezTo>
                    <a:lnTo>
                      <a:pt x="1" y="10323"/>
                    </a:lnTo>
                    <a:cubicBezTo>
                      <a:pt x="179" y="10335"/>
                      <a:pt x="358" y="10341"/>
                      <a:pt x="536" y="10341"/>
                    </a:cubicBezTo>
                    <a:cubicBezTo>
                      <a:pt x="1432" y="10341"/>
                      <a:pt x="2319" y="10189"/>
                      <a:pt x="3156" y="9876"/>
                    </a:cubicBezTo>
                    <a:lnTo>
                      <a:pt x="1754" y="1"/>
                    </a:lnTo>
                    <a:cubicBezTo>
                      <a:pt x="1754" y="1"/>
                      <a:pt x="1750" y="1"/>
                      <a:pt x="1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69"/>
              <p:cNvSpPr/>
              <p:nvPr/>
            </p:nvSpPr>
            <p:spPr>
              <a:xfrm>
                <a:off x="3552575" y="3050932"/>
                <a:ext cx="257333" cy="195445"/>
              </a:xfrm>
              <a:custGeom>
                <a:rect b="b" l="l" r="r" t="t"/>
                <a:pathLst>
                  <a:path extrusionOk="0" h="1579" w="2079">
                    <a:moveTo>
                      <a:pt x="1038" y="0"/>
                    </a:moveTo>
                    <a:cubicBezTo>
                      <a:pt x="1019" y="0"/>
                      <a:pt x="999" y="1"/>
                      <a:pt x="980" y="2"/>
                    </a:cubicBezTo>
                    <a:cubicBezTo>
                      <a:pt x="291" y="63"/>
                      <a:pt x="1" y="933"/>
                      <a:pt x="532" y="1392"/>
                    </a:cubicBezTo>
                    <a:cubicBezTo>
                      <a:pt x="679" y="1517"/>
                      <a:pt x="860" y="1579"/>
                      <a:pt x="1042" y="1579"/>
                    </a:cubicBezTo>
                    <a:cubicBezTo>
                      <a:pt x="1263" y="1579"/>
                      <a:pt x="1485" y="1487"/>
                      <a:pt x="1644" y="1308"/>
                    </a:cubicBezTo>
                    <a:cubicBezTo>
                      <a:pt x="2079" y="791"/>
                      <a:pt x="1703" y="0"/>
                      <a:pt x="1038" y="0"/>
                    </a:cubicBez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69"/>
              <p:cNvSpPr/>
              <p:nvPr/>
            </p:nvSpPr>
            <p:spPr>
              <a:xfrm>
                <a:off x="3625852" y="2867123"/>
                <a:ext cx="193217" cy="223047"/>
              </a:xfrm>
              <a:custGeom>
                <a:rect b="b" l="l" r="r" t="t"/>
                <a:pathLst>
                  <a:path extrusionOk="0" h="1802" w="1561">
                    <a:moveTo>
                      <a:pt x="472" y="1"/>
                    </a:moveTo>
                    <a:lnTo>
                      <a:pt x="1" y="1632"/>
                    </a:lnTo>
                    <a:lnTo>
                      <a:pt x="847" y="1802"/>
                    </a:lnTo>
                    <a:lnTo>
                      <a:pt x="1560" y="134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69"/>
              <p:cNvSpPr/>
              <p:nvPr/>
            </p:nvSpPr>
            <p:spPr>
              <a:xfrm>
                <a:off x="3591442" y="1978526"/>
                <a:ext cx="730287" cy="1044311"/>
              </a:xfrm>
              <a:custGeom>
                <a:rect b="b" l="l" r="r" t="t"/>
                <a:pathLst>
                  <a:path extrusionOk="0" h="8437" w="5900">
                    <a:moveTo>
                      <a:pt x="4872" y="0"/>
                    </a:moveTo>
                    <a:cubicBezTo>
                      <a:pt x="4872" y="0"/>
                      <a:pt x="1451" y="2006"/>
                      <a:pt x="1" y="8159"/>
                    </a:cubicBezTo>
                    <a:lnTo>
                      <a:pt x="2044" y="8437"/>
                    </a:lnTo>
                    <a:cubicBezTo>
                      <a:pt x="2044" y="8437"/>
                      <a:pt x="3107" y="4267"/>
                      <a:pt x="5174" y="2562"/>
                    </a:cubicBezTo>
                    <a:cubicBezTo>
                      <a:pt x="5174" y="2562"/>
                      <a:pt x="5899" y="1100"/>
                      <a:pt x="48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69"/>
              <p:cNvSpPr/>
              <p:nvPr/>
            </p:nvSpPr>
            <p:spPr>
              <a:xfrm>
                <a:off x="4079254" y="2295644"/>
                <a:ext cx="152618" cy="178116"/>
              </a:xfrm>
              <a:custGeom>
                <a:rect b="b" l="l" r="r" t="t"/>
                <a:pathLst>
                  <a:path extrusionOk="0" fill="none" h="1439" w="1233">
                    <a:moveTo>
                      <a:pt x="0" y="1439"/>
                    </a:moveTo>
                    <a:cubicBezTo>
                      <a:pt x="0" y="1439"/>
                      <a:pt x="665" y="327"/>
                      <a:pt x="1233" y="0"/>
                    </a:cubicBezTo>
                  </a:path>
                </a:pathLst>
              </a:custGeom>
              <a:noFill/>
              <a:ln cap="flat" cmpd="sng" w="9525">
                <a:solidFill>
                  <a:srgbClr val="4A24B6"/>
                </a:solidFill>
                <a:prstDash val="solid"/>
                <a:miter lim="1208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69"/>
              <p:cNvSpPr/>
              <p:nvPr/>
            </p:nvSpPr>
            <p:spPr>
              <a:xfrm>
                <a:off x="4302180" y="1722679"/>
                <a:ext cx="158683" cy="299294"/>
              </a:xfrm>
              <a:custGeom>
                <a:rect b="b" l="l" r="r" t="t"/>
                <a:pathLst>
                  <a:path extrusionOk="0" h="2418" w="1282">
                    <a:moveTo>
                      <a:pt x="0" y="0"/>
                    </a:moveTo>
                    <a:lnTo>
                      <a:pt x="0" y="1777"/>
                    </a:lnTo>
                    <a:cubicBezTo>
                      <a:pt x="0" y="2127"/>
                      <a:pt x="278" y="2418"/>
                      <a:pt x="629" y="2418"/>
                    </a:cubicBezTo>
                    <a:cubicBezTo>
                      <a:pt x="991" y="2418"/>
                      <a:pt x="1269" y="2140"/>
                      <a:pt x="1281" y="1777"/>
                    </a:cubicBezTo>
                    <a:lnTo>
                      <a:pt x="1281" y="0"/>
                    </a:ln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69"/>
              <p:cNvSpPr/>
              <p:nvPr/>
            </p:nvSpPr>
            <p:spPr>
              <a:xfrm>
                <a:off x="4296115" y="1734561"/>
                <a:ext cx="163263" cy="205223"/>
              </a:xfrm>
              <a:custGeom>
                <a:rect b="b" l="l" r="r" t="t"/>
                <a:pathLst>
                  <a:path extrusionOk="0" h="1658" w="1319">
                    <a:moveTo>
                      <a:pt x="1" y="1"/>
                    </a:moveTo>
                    <a:cubicBezTo>
                      <a:pt x="1" y="1"/>
                      <a:pt x="144" y="1657"/>
                      <a:pt x="1293" y="1657"/>
                    </a:cubicBezTo>
                    <a:cubicBezTo>
                      <a:pt x="1302" y="1657"/>
                      <a:pt x="1310" y="1657"/>
                      <a:pt x="1318" y="1657"/>
                    </a:cubicBezTo>
                    <a:lnTo>
                      <a:pt x="1318" y="7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168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69"/>
              <p:cNvSpPr/>
              <p:nvPr/>
            </p:nvSpPr>
            <p:spPr>
              <a:xfrm>
                <a:off x="4546024" y="1489235"/>
                <a:ext cx="151132" cy="179725"/>
              </a:xfrm>
              <a:custGeom>
                <a:rect b="b" l="l" r="r" t="t"/>
                <a:pathLst>
                  <a:path extrusionOk="0" h="1452" w="1221">
                    <a:moveTo>
                      <a:pt x="0" y="1"/>
                    </a:moveTo>
                    <a:lnTo>
                      <a:pt x="0" y="690"/>
                    </a:lnTo>
                    <a:lnTo>
                      <a:pt x="218" y="1451"/>
                    </a:lnTo>
                    <a:cubicBezTo>
                      <a:pt x="1221" y="20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69"/>
              <p:cNvSpPr/>
              <p:nvPr/>
            </p:nvSpPr>
            <p:spPr>
              <a:xfrm>
                <a:off x="4278167" y="1516219"/>
                <a:ext cx="308330" cy="371085"/>
              </a:xfrm>
              <a:custGeom>
                <a:rect b="b" l="l" r="r" t="t"/>
                <a:pathLst>
                  <a:path extrusionOk="0" h="2998" w="2491">
                    <a:moveTo>
                      <a:pt x="545" y="0"/>
                    </a:moveTo>
                    <a:cubicBezTo>
                      <a:pt x="242" y="0"/>
                      <a:pt x="1" y="242"/>
                      <a:pt x="1" y="544"/>
                    </a:cubicBezTo>
                    <a:lnTo>
                      <a:pt x="1" y="1717"/>
                    </a:lnTo>
                    <a:cubicBezTo>
                      <a:pt x="1" y="2393"/>
                      <a:pt x="665" y="2998"/>
                      <a:pt x="1246" y="2998"/>
                    </a:cubicBezTo>
                    <a:cubicBezTo>
                      <a:pt x="1935" y="2998"/>
                      <a:pt x="2491" y="2587"/>
                      <a:pt x="2491" y="1910"/>
                    </a:cubicBezTo>
                    <a:lnTo>
                      <a:pt x="2491" y="544"/>
                    </a:lnTo>
                    <a:cubicBezTo>
                      <a:pt x="2491" y="242"/>
                      <a:pt x="2249" y="0"/>
                      <a:pt x="1947" y="0"/>
                    </a:cubicBez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69"/>
              <p:cNvSpPr/>
              <p:nvPr/>
            </p:nvSpPr>
            <p:spPr>
              <a:xfrm>
                <a:off x="4197463" y="1515476"/>
                <a:ext cx="179601" cy="154969"/>
              </a:xfrm>
              <a:custGeom>
                <a:rect b="b" l="l" r="r" t="t"/>
                <a:pathLst>
                  <a:path extrusionOk="0" h="1252" w="1451">
                    <a:moveTo>
                      <a:pt x="432" y="1"/>
                    </a:moveTo>
                    <a:cubicBezTo>
                      <a:pt x="313" y="1"/>
                      <a:pt x="207" y="59"/>
                      <a:pt x="145" y="151"/>
                    </a:cubicBezTo>
                    <a:cubicBezTo>
                      <a:pt x="0" y="357"/>
                      <a:pt x="363" y="1251"/>
                      <a:pt x="363" y="1251"/>
                    </a:cubicBezTo>
                    <a:lnTo>
                      <a:pt x="858" y="1251"/>
                    </a:lnTo>
                    <a:cubicBezTo>
                      <a:pt x="1293" y="1009"/>
                      <a:pt x="1450" y="441"/>
                      <a:pt x="1197" y="6"/>
                    </a:cubicBezTo>
                    <a:lnTo>
                      <a:pt x="496" y="6"/>
                    </a:lnTo>
                    <a:cubicBezTo>
                      <a:pt x="474" y="3"/>
                      <a:pt x="453" y="1"/>
                      <a:pt x="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69"/>
              <p:cNvSpPr/>
              <p:nvPr/>
            </p:nvSpPr>
            <p:spPr>
              <a:xfrm>
                <a:off x="4209346" y="1634426"/>
                <a:ext cx="110905" cy="110781"/>
              </a:xfrm>
              <a:custGeom>
                <a:rect b="b" l="l" r="r" t="t"/>
                <a:pathLst>
                  <a:path extrusionOk="0" h="895" w="896">
                    <a:moveTo>
                      <a:pt x="448" y="0"/>
                    </a:moveTo>
                    <a:cubicBezTo>
                      <a:pt x="206" y="0"/>
                      <a:pt x="1" y="206"/>
                      <a:pt x="1" y="447"/>
                    </a:cubicBezTo>
                    <a:cubicBezTo>
                      <a:pt x="1" y="689"/>
                      <a:pt x="206" y="895"/>
                      <a:pt x="448" y="895"/>
                    </a:cubicBezTo>
                    <a:cubicBezTo>
                      <a:pt x="702" y="895"/>
                      <a:pt x="895" y="689"/>
                      <a:pt x="895" y="447"/>
                    </a:cubicBezTo>
                    <a:cubicBezTo>
                      <a:pt x="895" y="206"/>
                      <a:pt x="702" y="0"/>
                      <a:pt x="448" y="0"/>
                    </a:cubicBez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69"/>
              <p:cNvSpPr/>
              <p:nvPr/>
            </p:nvSpPr>
            <p:spPr>
              <a:xfrm>
                <a:off x="4168994" y="1381425"/>
                <a:ext cx="458719" cy="190246"/>
              </a:xfrm>
              <a:custGeom>
                <a:rect b="b" l="l" r="r" t="t"/>
                <a:pathLst>
                  <a:path extrusionOk="0" h="1537" w="3706">
                    <a:moveTo>
                      <a:pt x="1257" y="1"/>
                    </a:moveTo>
                    <a:cubicBezTo>
                      <a:pt x="929" y="1"/>
                      <a:pt x="639" y="239"/>
                      <a:pt x="568" y="569"/>
                    </a:cubicBezTo>
                    <a:cubicBezTo>
                      <a:pt x="0" y="654"/>
                      <a:pt x="37" y="1488"/>
                      <a:pt x="617" y="1536"/>
                    </a:cubicBezTo>
                    <a:cubicBezTo>
                      <a:pt x="798" y="1524"/>
                      <a:pt x="955" y="1416"/>
                      <a:pt x="1028" y="1246"/>
                    </a:cubicBezTo>
                    <a:cubicBezTo>
                      <a:pt x="1112" y="1283"/>
                      <a:pt x="1197" y="1295"/>
                      <a:pt x="1282" y="1295"/>
                    </a:cubicBezTo>
                    <a:cubicBezTo>
                      <a:pt x="1366" y="1295"/>
                      <a:pt x="1463" y="1283"/>
                      <a:pt x="1547" y="1246"/>
                    </a:cubicBezTo>
                    <a:cubicBezTo>
                      <a:pt x="1720" y="1262"/>
                      <a:pt x="1993" y="1278"/>
                      <a:pt x="2286" y="1278"/>
                    </a:cubicBezTo>
                    <a:cubicBezTo>
                      <a:pt x="2916" y="1278"/>
                      <a:pt x="3642" y="1202"/>
                      <a:pt x="3675" y="872"/>
                    </a:cubicBezTo>
                    <a:cubicBezTo>
                      <a:pt x="3705" y="424"/>
                      <a:pt x="3342" y="71"/>
                      <a:pt x="2931" y="71"/>
                    </a:cubicBezTo>
                    <a:cubicBezTo>
                      <a:pt x="2853" y="71"/>
                      <a:pt x="2774" y="83"/>
                      <a:pt x="2696" y="110"/>
                    </a:cubicBezTo>
                    <a:cubicBezTo>
                      <a:pt x="2519" y="151"/>
                      <a:pt x="2339" y="171"/>
                      <a:pt x="2159" y="171"/>
                    </a:cubicBezTo>
                    <a:cubicBezTo>
                      <a:pt x="1859" y="171"/>
                      <a:pt x="1561" y="115"/>
                      <a:pt x="1282" y="1"/>
                    </a:cubicBezTo>
                    <a:cubicBezTo>
                      <a:pt x="1273" y="1"/>
                      <a:pt x="1265" y="1"/>
                      <a:pt x="1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69"/>
              <p:cNvSpPr/>
              <p:nvPr/>
            </p:nvSpPr>
            <p:spPr>
              <a:xfrm>
                <a:off x="4258734" y="1516219"/>
                <a:ext cx="332219" cy="377150"/>
              </a:xfrm>
              <a:custGeom>
                <a:rect b="b" l="l" r="r" t="t"/>
                <a:pathLst>
                  <a:path extrusionOk="0" h="3047" w="2684">
                    <a:moveTo>
                      <a:pt x="1" y="0"/>
                    </a:moveTo>
                    <a:lnTo>
                      <a:pt x="115" y="139"/>
                    </a:lnTo>
                    <a:lnTo>
                      <a:pt x="115" y="139"/>
                    </a:lnTo>
                    <a:cubicBezTo>
                      <a:pt x="51" y="45"/>
                      <a:pt x="1" y="0"/>
                      <a:pt x="1" y="0"/>
                    </a:cubicBezTo>
                    <a:close/>
                    <a:moveTo>
                      <a:pt x="115" y="139"/>
                    </a:moveTo>
                    <a:cubicBezTo>
                      <a:pt x="266" y="359"/>
                      <a:pt x="495" y="848"/>
                      <a:pt x="351" y="1668"/>
                    </a:cubicBezTo>
                    <a:cubicBezTo>
                      <a:pt x="158" y="2841"/>
                      <a:pt x="895" y="3046"/>
                      <a:pt x="1632" y="3046"/>
                    </a:cubicBezTo>
                    <a:cubicBezTo>
                      <a:pt x="2575" y="3046"/>
                      <a:pt x="2684" y="2079"/>
                      <a:pt x="2684" y="2079"/>
                    </a:cubicBezTo>
                    <a:cubicBezTo>
                      <a:pt x="2684" y="2079"/>
                      <a:pt x="2606" y="1815"/>
                      <a:pt x="2052" y="1815"/>
                    </a:cubicBezTo>
                    <a:cubicBezTo>
                      <a:pt x="1991" y="1815"/>
                      <a:pt x="1924" y="1818"/>
                      <a:pt x="1850" y="1825"/>
                    </a:cubicBezTo>
                    <a:cubicBezTo>
                      <a:pt x="1344" y="1884"/>
                      <a:pt x="1091" y="2049"/>
                      <a:pt x="919" y="2049"/>
                    </a:cubicBezTo>
                    <a:cubicBezTo>
                      <a:pt x="844" y="2049"/>
                      <a:pt x="784" y="2018"/>
                      <a:pt x="726" y="1934"/>
                    </a:cubicBezTo>
                    <a:cubicBezTo>
                      <a:pt x="544" y="1668"/>
                      <a:pt x="629" y="762"/>
                      <a:pt x="629" y="762"/>
                    </a:cubicBezTo>
                    <a:lnTo>
                      <a:pt x="115" y="1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938" name="Google Shape;1938;p69"/>
          <p:cNvPicPr preferRelativeResize="0"/>
          <p:nvPr/>
        </p:nvPicPr>
        <p:blipFill rotWithShape="1">
          <a:blip r:embed="rId3">
            <a:alphaModFix/>
          </a:blip>
          <a:srcRect b="0" l="5766" r="6329" t="6872"/>
          <a:stretch/>
        </p:blipFill>
        <p:spPr>
          <a:xfrm>
            <a:off x="306725" y="213600"/>
            <a:ext cx="3521399" cy="226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69"/>
          <p:cNvSpPr txBox="1"/>
          <p:nvPr>
            <p:ph idx="4294967295" type="subTitle"/>
          </p:nvPr>
        </p:nvSpPr>
        <p:spPr>
          <a:xfrm>
            <a:off x="230500" y="-46125"/>
            <a:ext cx="36651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Mean Variance for Frame with Benchmark Instruments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0" name="Google Shape;1940;p69"/>
          <p:cNvPicPr preferRelativeResize="0"/>
          <p:nvPr/>
        </p:nvPicPr>
        <p:blipFill rotWithShape="1">
          <a:blip r:embed="rId4">
            <a:alphaModFix/>
          </a:blip>
          <a:srcRect b="0" l="0" r="0" t="5873"/>
          <a:stretch/>
        </p:blipFill>
        <p:spPr>
          <a:xfrm>
            <a:off x="5110725" y="249274"/>
            <a:ext cx="3521400" cy="21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69"/>
          <p:cNvSpPr txBox="1"/>
          <p:nvPr>
            <p:ph idx="4294967295" type="subTitle"/>
          </p:nvPr>
        </p:nvSpPr>
        <p:spPr>
          <a:xfrm>
            <a:off x="4718425" y="-46125"/>
            <a:ext cx="393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Mean Variance for Frame with MA Strategy for all Instruments</a:t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2" name="Google Shape;1942;p69"/>
          <p:cNvPicPr preferRelativeResize="0"/>
          <p:nvPr/>
        </p:nvPicPr>
        <p:blipFill rotWithShape="1">
          <a:blip r:embed="rId5">
            <a:alphaModFix/>
          </a:blip>
          <a:srcRect b="0" l="0" r="0" t="7629"/>
          <a:stretch/>
        </p:blipFill>
        <p:spPr>
          <a:xfrm>
            <a:off x="241825" y="2802300"/>
            <a:ext cx="3642450" cy="22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69"/>
          <p:cNvPicPr preferRelativeResize="0"/>
          <p:nvPr/>
        </p:nvPicPr>
        <p:blipFill rotWithShape="1">
          <a:blip r:embed="rId6">
            <a:alphaModFix/>
          </a:blip>
          <a:srcRect b="0" l="0" r="0" t="7629"/>
          <a:stretch/>
        </p:blipFill>
        <p:spPr>
          <a:xfrm>
            <a:off x="5059500" y="2781200"/>
            <a:ext cx="3521401" cy="2188133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69"/>
          <p:cNvSpPr txBox="1"/>
          <p:nvPr>
            <p:ph idx="4294967295" type="subTitle"/>
          </p:nvPr>
        </p:nvSpPr>
        <p:spPr>
          <a:xfrm>
            <a:off x="372250" y="2476925"/>
            <a:ext cx="4199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Mean Variance for Frame with BB Strategy for all instruments</a:t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5" name="Google Shape;1945;p69"/>
          <p:cNvSpPr txBox="1"/>
          <p:nvPr>
            <p:ph idx="4294967295" type="subTitle"/>
          </p:nvPr>
        </p:nvSpPr>
        <p:spPr>
          <a:xfrm>
            <a:off x="4830900" y="2489700"/>
            <a:ext cx="3939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Mean Variance for the Best Portfolio</a:t>
            </a:r>
            <a:endParaRPr sz="1000"/>
          </a:p>
        </p:txBody>
      </p:sp>
      <p:grpSp>
        <p:nvGrpSpPr>
          <p:cNvPr id="1946" name="Google Shape;1946;p69"/>
          <p:cNvGrpSpPr/>
          <p:nvPr/>
        </p:nvGrpSpPr>
        <p:grpSpPr>
          <a:xfrm>
            <a:off x="8658332" y="4541636"/>
            <a:ext cx="458803" cy="553022"/>
            <a:chOff x="7206999" y="1234815"/>
            <a:chExt cx="570651" cy="713577"/>
          </a:xfrm>
        </p:grpSpPr>
        <p:sp>
          <p:nvSpPr>
            <p:cNvPr id="1947" name="Google Shape;1947;p69"/>
            <p:cNvSpPr/>
            <p:nvPr/>
          </p:nvSpPr>
          <p:spPr>
            <a:xfrm>
              <a:off x="7538123" y="1318499"/>
              <a:ext cx="144544" cy="179657"/>
            </a:xfrm>
            <a:custGeom>
              <a:rect b="b" l="l" r="r" t="t"/>
              <a:pathLst>
                <a:path extrusionOk="0" h="3817" w="3071">
                  <a:moveTo>
                    <a:pt x="1402" y="0"/>
                  </a:moveTo>
                  <a:lnTo>
                    <a:pt x="0" y="798"/>
                  </a:lnTo>
                  <a:lnTo>
                    <a:pt x="1596" y="3517"/>
                  </a:lnTo>
                  <a:cubicBezTo>
                    <a:pt x="1712" y="3726"/>
                    <a:pt x="1882" y="3816"/>
                    <a:pt x="2078" y="3816"/>
                  </a:cubicBezTo>
                  <a:cubicBezTo>
                    <a:pt x="2189" y="3816"/>
                    <a:pt x="2308" y="3787"/>
                    <a:pt x="2430" y="3735"/>
                  </a:cubicBezTo>
                  <a:lnTo>
                    <a:pt x="2551" y="3675"/>
                  </a:lnTo>
                  <a:cubicBezTo>
                    <a:pt x="2937" y="3457"/>
                    <a:pt x="3070" y="2961"/>
                    <a:pt x="2853" y="2575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rgbClr val="E3A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69"/>
            <p:cNvSpPr/>
            <p:nvPr/>
          </p:nvSpPr>
          <p:spPr>
            <a:xfrm>
              <a:off x="7596723" y="1416351"/>
              <a:ext cx="27911" cy="56905"/>
            </a:xfrm>
            <a:custGeom>
              <a:rect b="b" l="l" r="r" t="t"/>
              <a:pathLst>
                <a:path extrusionOk="0" h="1209" w="593">
                  <a:moveTo>
                    <a:pt x="399" y="0"/>
                  </a:moveTo>
                  <a:lnTo>
                    <a:pt x="399" y="0"/>
                  </a:lnTo>
                  <a:cubicBezTo>
                    <a:pt x="411" y="326"/>
                    <a:pt x="266" y="641"/>
                    <a:pt x="0" y="846"/>
                  </a:cubicBezTo>
                  <a:lnTo>
                    <a:pt x="218" y="1209"/>
                  </a:lnTo>
                  <a:cubicBezTo>
                    <a:pt x="520" y="882"/>
                    <a:pt x="592" y="399"/>
                    <a:pt x="399" y="0"/>
                  </a:cubicBezTo>
                  <a:close/>
                </a:path>
              </a:pathLst>
            </a:custGeom>
            <a:solidFill>
              <a:srgbClr val="DF93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69"/>
            <p:cNvSpPr/>
            <p:nvPr/>
          </p:nvSpPr>
          <p:spPr>
            <a:xfrm>
              <a:off x="7467003" y="1260984"/>
              <a:ext cx="188176" cy="164077"/>
            </a:xfrm>
            <a:custGeom>
              <a:rect b="b" l="l" r="r" t="t"/>
              <a:pathLst>
                <a:path extrusionOk="0" h="3486" w="3998">
                  <a:moveTo>
                    <a:pt x="1996" y="1"/>
                  </a:moveTo>
                  <a:cubicBezTo>
                    <a:pt x="1712" y="1"/>
                    <a:pt x="1419" y="72"/>
                    <a:pt x="1137" y="231"/>
                  </a:cubicBezTo>
                  <a:cubicBezTo>
                    <a:pt x="303" y="702"/>
                    <a:pt x="0" y="1766"/>
                    <a:pt x="472" y="2600"/>
                  </a:cubicBezTo>
                  <a:cubicBezTo>
                    <a:pt x="815" y="3201"/>
                    <a:pt x="1402" y="3485"/>
                    <a:pt x="1984" y="3485"/>
                  </a:cubicBezTo>
                  <a:cubicBezTo>
                    <a:pt x="2713" y="3485"/>
                    <a:pt x="3434" y="3040"/>
                    <a:pt x="3663" y="2213"/>
                  </a:cubicBezTo>
                  <a:cubicBezTo>
                    <a:pt x="3997" y="1027"/>
                    <a:pt x="3069" y="1"/>
                    <a:pt x="1996" y="1"/>
                  </a:cubicBezTo>
                  <a:close/>
                </a:path>
              </a:pathLst>
            </a:custGeom>
            <a:solidFill>
              <a:srgbClr val="E3A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69"/>
            <p:cNvSpPr/>
            <p:nvPr/>
          </p:nvSpPr>
          <p:spPr>
            <a:xfrm>
              <a:off x="7488607" y="1336667"/>
              <a:ext cx="129765" cy="128541"/>
            </a:xfrm>
            <a:custGeom>
              <a:rect b="b" l="l" r="r" t="t"/>
              <a:pathLst>
                <a:path extrusionOk="0" h="2731" w="2757">
                  <a:moveTo>
                    <a:pt x="1717" y="1"/>
                  </a:moveTo>
                  <a:lnTo>
                    <a:pt x="1" y="968"/>
                  </a:lnTo>
                  <a:lnTo>
                    <a:pt x="678" y="2152"/>
                  </a:lnTo>
                  <a:cubicBezTo>
                    <a:pt x="883" y="2522"/>
                    <a:pt x="1273" y="2730"/>
                    <a:pt x="1673" y="2730"/>
                  </a:cubicBezTo>
                  <a:cubicBezTo>
                    <a:pt x="1861" y="2730"/>
                    <a:pt x="2051" y="2684"/>
                    <a:pt x="2225" y="2588"/>
                  </a:cubicBezTo>
                  <a:cubicBezTo>
                    <a:pt x="2624" y="2358"/>
                    <a:pt x="2756" y="1850"/>
                    <a:pt x="2539" y="1451"/>
                  </a:cubicBezTo>
                  <a:lnTo>
                    <a:pt x="1717" y="1"/>
                  </a:lnTo>
                  <a:close/>
                </a:path>
              </a:pathLst>
            </a:custGeom>
            <a:solidFill>
              <a:srgbClr val="E3A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69"/>
            <p:cNvSpPr/>
            <p:nvPr/>
          </p:nvSpPr>
          <p:spPr>
            <a:xfrm>
              <a:off x="7497739" y="1398136"/>
              <a:ext cx="30170" cy="38360"/>
            </a:xfrm>
            <a:custGeom>
              <a:rect b="b" l="l" r="r" t="t"/>
              <a:pathLst>
                <a:path extrusionOk="0" h="815" w="641">
                  <a:moveTo>
                    <a:pt x="60" y="0"/>
                  </a:moveTo>
                  <a:lnTo>
                    <a:pt x="0" y="677"/>
                  </a:lnTo>
                  <a:cubicBezTo>
                    <a:pt x="9" y="760"/>
                    <a:pt x="75" y="815"/>
                    <a:pt x="148" y="815"/>
                  </a:cubicBezTo>
                  <a:cubicBezTo>
                    <a:pt x="171" y="815"/>
                    <a:pt x="195" y="810"/>
                    <a:pt x="218" y="798"/>
                  </a:cubicBezTo>
                  <a:lnTo>
                    <a:pt x="641" y="64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E3A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69"/>
            <p:cNvSpPr/>
            <p:nvPr/>
          </p:nvSpPr>
          <p:spPr>
            <a:xfrm>
              <a:off x="7467003" y="1260984"/>
              <a:ext cx="188176" cy="164077"/>
            </a:xfrm>
            <a:custGeom>
              <a:rect b="b" l="l" r="r" t="t"/>
              <a:pathLst>
                <a:path extrusionOk="0" h="3486" w="3998">
                  <a:moveTo>
                    <a:pt x="1996" y="1"/>
                  </a:moveTo>
                  <a:cubicBezTo>
                    <a:pt x="1712" y="1"/>
                    <a:pt x="1419" y="72"/>
                    <a:pt x="1137" y="231"/>
                  </a:cubicBezTo>
                  <a:cubicBezTo>
                    <a:pt x="303" y="702"/>
                    <a:pt x="0" y="1766"/>
                    <a:pt x="472" y="2600"/>
                  </a:cubicBezTo>
                  <a:cubicBezTo>
                    <a:pt x="815" y="3201"/>
                    <a:pt x="1402" y="3485"/>
                    <a:pt x="1984" y="3485"/>
                  </a:cubicBezTo>
                  <a:cubicBezTo>
                    <a:pt x="2713" y="3485"/>
                    <a:pt x="3434" y="3040"/>
                    <a:pt x="3663" y="2213"/>
                  </a:cubicBezTo>
                  <a:cubicBezTo>
                    <a:pt x="3997" y="1027"/>
                    <a:pt x="3069" y="1"/>
                    <a:pt x="1996" y="1"/>
                  </a:cubicBezTo>
                  <a:close/>
                </a:path>
              </a:pathLst>
            </a:custGeom>
            <a:solidFill>
              <a:srgbClr val="E3A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69"/>
            <p:cNvSpPr/>
            <p:nvPr/>
          </p:nvSpPr>
          <p:spPr>
            <a:xfrm>
              <a:off x="7452789" y="1234815"/>
              <a:ext cx="221923" cy="165066"/>
            </a:xfrm>
            <a:custGeom>
              <a:rect b="b" l="l" r="r" t="t"/>
              <a:pathLst>
                <a:path extrusionOk="0" h="3507" w="4715">
                  <a:moveTo>
                    <a:pt x="2266" y="1"/>
                  </a:moveTo>
                  <a:cubicBezTo>
                    <a:pt x="2244" y="1"/>
                    <a:pt x="2222" y="1"/>
                    <a:pt x="2200" y="1"/>
                  </a:cubicBezTo>
                  <a:cubicBezTo>
                    <a:pt x="0" y="38"/>
                    <a:pt x="290" y="2685"/>
                    <a:pt x="290" y="2685"/>
                  </a:cubicBezTo>
                  <a:cubicBezTo>
                    <a:pt x="353" y="2719"/>
                    <a:pt x="428" y="2733"/>
                    <a:pt x="509" y="2733"/>
                  </a:cubicBezTo>
                  <a:cubicBezTo>
                    <a:pt x="1003" y="2733"/>
                    <a:pt x="1753" y="2189"/>
                    <a:pt x="1753" y="2189"/>
                  </a:cubicBezTo>
                  <a:cubicBezTo>
                    <a:pt x="1889" y="2994"/>
                    <a:pt x="2359" y="3049"/>
                    <a:pt x="2484" y="3049"/>
                  </a:cubicBezTo>
                  <a:cubicBezTo>
                    <a:pt x="2503" y="3049"/>
                    <a:pt x="2514" y="3047"/>
                    <a:pt x="2514" y="3047"/>
                  </a:cubicBezTo>
                  <a:lnTo>
                    <a:pt x="3554" y="3507"/>
                  </a:lnTo>
                  <a:lnTo>
                    <a:pt x="4714" y="2322"/>
                  </a:lnTo>
                  <a:cubicBezTo>
                    <a:pt x="4714" y="2322"/>
                    <a:pt x="4406" y="1"/>
                    <a:pt x="2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69"/>
            <p:cNvSpPr/>
            <p:nvPr/>
          </p:nvSpPr>
          <p:spPr>
            <a:xfrm>
              <a:off x="7560857" y="1346269"/>
              <a:ext cx="51915" cy="45373"/>
            </a:xfrm>
            <a:custGeom>
              <a:rect b="b" l="l" r="r" t="t"/>
              <a:pathLst>
                <a:path extrusionOk="0" h="964" w="1103">
                  <a:moveTo>
                    <a:pt x="551" y="1"/>
                  </a:moveTo>
                  <a:cubicBezTo>
                    <a:pt x="473" y="1"/>
                    <a:pt x="393" y="20"/>
                    <a:pt x="315" y="63"/>
                  </a:cubicBezTo>
                  <a:cubicBezTo>
                    <a:pt x="85" y="196"/>
                    <a:pt x="1" y="486"/>
                    <a:pt x="134" y="716"/>
                  </a:cubicBezTo>
                  <a:cubicBezTo>
                    <a:pt x="231" y="883"/>
                    <a:pt x="396" y="964"/>
                    <a:pt x="558" y="964"/>
                  </a:cubicBezTo>
                  <a:cubicBezTo>
                    <a:pt x="759" y="964"/>
                    <a:pt x="956" y="841"/>
                    <a:pt x="1016" y="607"/>
                  </a:cubicBezTo>
                  <a:cubicBezTo>
                    <a:pt x="1102" y="281"/>
                    <a:pt x="847" y="1"/>
                    <a:pt x="551" y="1"/>
                  </a:cubicBezTo>
                  <a:close/>
                </a:path>
              </a:pathLst>
            </a:custGeom>
            <a:solidFill>
              <a:srgbClr val="E3A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69"/>
            <p:cNvSpPr/>
            <p:nvPr/>
          </p:nvSpPr>
          <p:spPr>
            <a:xfrm>
              <a:off x="7595546" y="1359447"/>
              <a:ext cx="51257" cy="46973"/>
            </a:xfrm>
            <a:custGeom>
              <a:rect b="b" l="l" r="r" t="t"/>
              <a:pathLst>
                <a:path extrusionOk="0" h="998" w="1089">
                  <a:moveTo>
                    <a:pt x="714" y="0"/>
                  </a:moveTo>
                  <a:lnTo>
                    <a:pt x="521" y="472"/>
                  </a:lnTo>
                  <a:lnTo>
                    <a:pt x="1" y="653"/>
                  </a:lnTo>
                  <a:cubicBezTo>
                    <a:pt x="152" y="914"/>
                    <a:pt x="338" y="997"/>
                    <a:pt x="514" y="997"/>
                  </a:cubicBezTo>
                  <a:cubicBezTo>
                    <a:pt x="817" y="997"/>
                    <a:pt x="1089" y="750"/>
                    <a:pt x="1089" y="750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69"/>
            <p:cNvSpPr/>
            <p:nvPr/>
          </p:nvSpPr>
          <p:spPr>
            <a:xfrm>
              <a:off x="7420124" y="1280375"/>
              <a:ext cx="115739" cy="87357"/>
            </a:xfrm>
            <a:custGeom>
              <a:rect b="b" l="l" r="r" t="t"/>
              <a:pathLst>
                <a:path extrusionOk="0" h="1856" w="2459">
                  <a:moveTo>
                    <a:pt x="1867" y="0"/>
                  </a:moveTo>
                  <a:cubicBezTo>
                    <a:pt x="1653" y="169"/>
                    <a:pt x="1513" y="379"/>
                    <a:pt x="1242" y="379"/>
                  </a:cubicBezTo>
                  <a:cubicBezTo>
                    <a:pt x="1222" y="379"/>
                    <a:pt x="1200" y="378"/>
                    <a:pt x="1178" y="375"/>
                  </a:cubicBezTo>
                  <a:cubicBezTo>
                    <a:pt x="1131" y="370"/>
                    <a:pt x="1085" y="368"/>
                    <a:pt x="1040" y="368"/>
                  </a:cubicBezTo>
                  <a:cubicBezTo>
                    <a:pt x="384" y="368"/>
                    <a:pt x="1" y="856"/>
                    <a:pt x="465" y="1523"/>
                  </a:cubicBezTo>
                  <a:cubicBezTo>
                    <a:pt x="636" y="1767"/>
                    <a:pt x="861" y="1855"/>
                    <a:pt x="1099" y="1855"/>
                  </a:cubicBezTo>
                  <a:cubicBezTo>
                    <a:pt x="1735" y="1855"/>
                    <a:pt x="2459" y="1221"/>
                    <a:pt x="2459" y="1221"/>
                  </a:cubicBezTo>
                  <a:lnTo>
                    <a:pt x="18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69"/>
            <p:cNvSpPr/>
            <p:nvPr/>
          </p:nvSpPr>
          <p:spPr>
            <a:xfrm>
              <a:off x="7352628" y="1882827"/>
              <a:ext cx="179845" cy="65565"/>
            </a:xfrm>
            <a:custGeom>
              <a:rect b="b" l="l" r="r" t="t"/>
              <a:pathLst>
                <a:path extrusionOk="0" h="1393" w="3821">
                  <a:moveTo>
                    <a:pt x="666" y="0"/>
                  </a:moveTo>
                  <a:cubicBezTo>
                    <a:pt x="666" y="0"/>
                    <a:pt x="1" y="363"/>
                    <a:pt x="206" y="967"/>
                  </a:cubicBezTo>
                  <a:cubicBezTo>
                    <a:pt x="333" y="1319"/>
                    <a:pt x="664" y="1392"/>
                    <a:pt x="918" y="1392"/>
                  </a:cubicBezTo>
                  <a:cubicBezTo>
                    <a:pt x="1102" y="1392"/>
                    <a:pt x="1246" y="1354"/>
                    <a:pt x="1246" y="1354"/>
                  </a:cubicBezTo>
                  <a:lnTo>
                    <a:pt x="3591" y="919"/>
                  </a:lnTo>
                  <a:cubicBezTo>
                    <a:pt x="3591" y="919"/>
                    <a:pt x="3820" y="581"/>
                    <a:pt x="3591" y="435"/>
                  </a:cubicBezTo>
                  <a:cubicBezTo>
                    <a:pt x="3349" y="278"/>
                    <a:pt x="666" y="0"/>
                    <a:pt x="666" y="0"/>
                  </a:cubicBezTo>
                  <a:close/>
                </a:path>
              </a:pathLst>
            </a:custGeom>
            <a:solidFill>
              <a:srgbClr val="091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7323634" y="1792129"/>
              <a:ext cx="430573" cy="143932"/>
            </a:xfrm>
            <a:custGeom>
              <a:rect b="b" l="l" r="r" t="t"/>
              <a:pathLst>
                <a:path extrusionOk="0" h="3058" w="9148">
                  <a:moveTo>
                    <a:pt x="6533" y="0"/>
                  </a:moveTo>
                  <a:cubicBezTo>
                    <a:pt x="5849" y="0"/>
                    <a:pt x="5282" y="90"/>
                    <a:pt x="5282" y="90"/>
                  </a:cubicBezTo>
                  <a:lnTo>
                    <a:pt x="859" y="90"/>
                  </a:lnTo>
                  <a:cubicBezTo>
                    <a:pt x="399" y="90"/>
                    <a:pt x="146" y="453"/>
                    <a:pt x="73" y="912"/>
                  </a:cubicBezTo>
                  <a:cubicBezTo>
                    <a:pt x="0" y="1383"/>
                    <a:pt x="158" y="1819"/>
                    <a:pt x="629" y="1927"/>
                  </a:cubicBezTo>
                  <a:lnTo>
                    <a:pt x="4400" y="2906"/>
                  </a:lnTo>
                  <a:cubicBezTo>
                    <a:pt x="4400" y="2906"/>
                    <a:pt x="5145" y="3058"/>
                    <a:pt x="6030" y="3058"/>
                  </a:cubicBezTo>
                  <a:cubicBezTo>
                    <a:pt x="7191" y="3058"/>
                    <a:pt x="8593" y="2797"/>
                    <a:pt x="8860" y="1589"/>
                  </a:cubicBezTo>
                  <a:cubicBezTo>
                    <a:pt x="9147" y="251"/>
                    <a:pt x="7676" y="0"/>
                    <a:pt x="6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7564293" y="1448873"/>
              <a:ext cx="213357" cy="419230"/>
            </a:xfrm>
            <a:custGeom>
              <a:rect b="b" l="l" r="r" t="t"/>
              <a:pathLst>
                <a:path extrusionOk="0" h="8907" w="4533">
                  <a:moveTo>
                    <a:pt x="2337" y="1"/>
                  </a:moveTo>
                  <a:cubicBezTo>
                    <a:pt x="2311" y="1"/>
                    <a:pt x="2285" y="4"/>
                    <a:pt x="2260" y="10"/>
                  </a:cubicBezTo>
                  <a:cubicBezTo>
                    <a:pt x="1934" y="95"/>
                    <a:pt x="1294" y="578"/>
                    <a:pt x="1112" y="723"/>
                  </a:cubicBezTo>
                  <a:cubicBezTo>
                    <a:pt x="870" y="941"/>
                    <a:pt x="605" y="1702"/>
                    <a:pt x="605" y="1702"/>
                  </a:cubicBezTo>
                  <a:cubicBezTo>
                    <a:pt x="0" y="4120"/>
                    <a:pt x="592" y="4664"/>
                    <a:pt x="242" y="7286"/>
                  </a:cubicBezTo>
                  <a:lnTo>
                    <a:pt x="4134" y="8906"/>
                  </a:lnTo>
                  <a:cubicBezTo>
                    <a:pt x="4134" y="8906"/>
                    <a:pt x="4533" y="4349"/>
                    <a:pt x="4206" y="2814"/>
                  </a:cubicBezTo>
                  <a:cubicBezTo>
                    <a:pt x="3989" y="1726"/>
                    <a:pt x="3397" y="760"/>
                    <a:pt x="2551" y="71"/>
                  </a:cubicBezTo>
                  <a:cubicBezTo>
                    <a:pt x="2488" y="26"/>
                    <a:pt x="2412" y="1"/>
                    <a:pt x="2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7360630" y="1715646"/>
              <a:ext cx="105855" cy="57328"/>
            </a:xfrm>
            <a:custGeom>
              <a:rect b="b" l="l" r="r" t="t"/>
              <a:pathLst>
                <a:path extrusionOk="0" h="1218" w="2249">
                  <a:moveTo>
                    <a:pt x="924" y="0"/>
                  </a:moveTo>
                  <a:cubicBezTo>
                    <a:pt x="870" y="0"/>
                    <a:pt x="818" y="15"/>
                    <a:pt x="774" y="47"/>
                  </a:cubicBezTo>
                  <a:lnTo>
                    <a:pt x="181" y="434"/>
                  </a:lnTo>
                  <a:cubicBezTo>
                    <a:pt x="0" y="543"/>
                    <a:pt x="12" y="809"/>
                    <a:pt x="194" y="905"/>
                  </a:cubicBezTo>
                  <a:cubicBezTo>
                    <a:pt x="233" y="928"/>
                    <a:pt x="282" y="940"/>
                    <a:pt x="330" y="940"/>
                  </a:cubicBezTo>
                  <a:cubicBezTo>
                    <a:pt x="384" y="940"/>
                    <a:pt x="439" y="925"/>
                    <a:pt x="484" y="893"/>
                  </a:cubicBezTo>
                  <a:lnTo>
                    <a:pt x="774" y="688"/>
                  </a:lnTo>
                  <a:cubicBezTo>
                    <a:pt x="774" y="688"/>
                    <a:pt x="1491" y="1218"/>
                    <a:pt x="1942" y="1218"/>
                  </a:cubicBezTo>
                  <a:cubicBezTo>
                    <a:pt x="1977" y="1218"/>
                    <a:pt x="2011" y="1215"/>
                    <a:pt x="2043" y="1207"/>
                  </a:cubicBezTo>
                  <a:lnTo>
                    <a:pt x="2248" y="603"/>
                  </a:lnTo>
                  <a:lnTo>
                    <a:pt x="1076" y="35"/>
                  </a:lnTo>
                  <a:cubicBezTo>
                    <a:pt x="1025" y="12"/>
                    <a:pt x="973" y="0"/>
                    <a:pt x="924" y="0"/>
                  </a:cubicBezTo>
                  <a:close/>
                </a:path>
              </a:pathLst>
            </a:custGeom>
            <a:solidFill>
              <a:srgbClr val="E3A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7452789" y="1504506"/>
              <a:ext cx="281652" cy="270309"/>
            </a:xfrm>
            <a:custGeom>
              <a:rect b="b" l="l" r="r" t="t"/>
              <a:pathLst>
                <a:path extrusionOk="0" h="5743" w="5984">
                  <a:moveTo>
                    <a:pt x="4001" y="1"/>
                  </a:moveTo>
                  <a:lnTo>
                    <a:pt x="3348" y="3989"/>
                  </a:lnTo>
                  <a:lnTo>
                    <a:pt x="0" y="4473"/>
                  </a:lnTo>
                  <a:lnTo>
                    <a:pt x="0" y="5706"/>
                  </a:lnTo>
                  <a:lnTo>
                    <a:pt x="4025" y="5742"/>
                  </a:lnTo>
                  <a:cubicBezTo>
                    <a:pt x="4037" y="5742"/>
                    <a:pt x="4049" y="5742"/>
                    <a:pt x="4061" y="5742"/>
                  </a:cubicBezTo>
                  <a:cubicBezTo>
                    <a:pt x="4434" y="5742"/>
                    <a:pt x="4769" y="5563"/>
                    <a:pt x="4980" y="5258"/>
                  </a:cubicBezTo>
                  <a:lnTo>
                    <a:pt x="5983" y="955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69"/>
            <p:cNvSpPr/>
            <p:nvPr/>
          </p:nvSpPr>
          <p:spPr>
            <a:xfrm>
              <a:off x="7580767" y="1541500"/>
              <a:ext cx="54692" cy="154758"/>
            </a:xfrm>
            <a:custGeom>
              <a:rect b="b" l="l" r="r" t="t"/>
              <a:pathLst>
                <a:path extrusionOk="0" fill="none" h="3288" w="1162">
                  <a:moveTo>
                    <a:pt x="1" y="3288"/>
                  </a:moveTo>
                  <a:lnTo>
                    <a:pt x="629" y="3203"/>
                  </a:lnTo>
                  <a:lnTo>
                    <a:pt x="1161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20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69"/>
            <p:cNvSpPr/>
            <p:nvPr/>
          </p:nvSpPr>
          <p:spPr>
            <a:xfrm>
              <a:off x="7575071" y="1607488"/>
              <a:ext cx="145721" cy="166148"/>
            </a:xfrm>
            <a:custGeom>
              <a:rect b="b" l="l" r="r" t="t"/>
              <a:pathLst>
                <a:path extrusionOk="0" fill="none" h="3530" w="3096">
                  <a:moveTo>
                    <a:pt x="1" y="3530"/>
                  </a:moveTo>
                  <a:lnTo>
                    <a:pt x="1814" y="3518"/>
                  </a:lnTo>
                  <a:cubicBezTo>
                    <a:pt x="2104" y="3518"/>
                    <a:pt x="2358" y="3324"/>
                    <a:pt x="2418" y="3034"/>
                  </a:cubicBezTo>
                  <a:lnTo>
                    <a:pt x="3095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20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7294028" y="1773020"/>
              <a:ext cx="246963" cy="24522"/>
            </a:xfrm>
            <a:custGeom>
              <a:rect b="b" l="l" r="r" t="t"/>
              <a:pathLst>
                <a:path extrusionOk="0" h="521" w="5247">
                  <a:moveTo>
                    <a:pt x="267" y="1"/>
                  </a:moveTo>
                  <a:cubicBezTo>
                    <a:pt x="122" y="1"/>
                    <a:pt x="1" y="121"/>
                    <a:pt x="1" y="266"/>
                  </a:cubicBezTo>
                  <a:cubicBezTo>
                    <a:pt x="1" y="412"/>
                    <a:pt x="122" y="520"/>
                    <a:pt x="267" y="520"/>
                  </a:cubicBezTo>
                  <a:lnTo>
                    <a:pt x="4981" y="520"/>
                  </a:lnTo>
                  <a:cubicBezTo>
                    <a:pt x="5126" y="520"/>
                    <a:pt x="5247" y="412"/>
                    <a:pt x="5247" y="266"/>
                  </a:cubicBezTo>
                  <a:cubicBezTo>
                    <a:pt x="5247" y="121"/>
                    <a:pt x="5126" y="1"/>
                    <a:pt x="4981" y="1"/>
                  </a:cubicBezTo>
                  <a:close/>
                </a:path>
              </a:pathLst>
            </a:custGeom>
            <a:solidFill>
              <a:srgbClr val="091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7206999" y="1612006"/>
              <a:ext cx="103596" cy="169584"/>
            </a:xfrm>
            <a:custGeom>
              <a:rect b="b" l="l" r="r" t="t"/>
              <a:pathLst>
                <a:path extrusionOk="0" fill="none" h="3603" w="2201">
                  <a:moveTo>
                    <a:pt x="1" y="1"/>
                  </a:moveTo>
                  <a:lnTo>
                    <a:pt x="2200" y="3603"/>
                  </a:lnTo>
                </a:path>
              </a:pathLst>
            </a:custGeom>
            <a:noFill/>
            <a:ln cap="rnd" cmpd="sng" w="9525">
              <a:solidFill>
                <a:srgbClr val="091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70"/>
          <p:cNvSpPr txBox="1"/>
          <p:nvPr>
            <p:ph idx="3" type="title"/>
          </p:nvPr>
        </p:nvSpPr>
        <p:spPr>
          <a:xfrm>
            <a:off x="3432375" y="307625"/>
            <a:ext cx="3946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Summary Statistics for the Portfolio</a:t>
            </a:r>
            <a:endParaRPr/>
          </a:p>
        </p:txBody>
      </p:sp>
      <p:sp>
        <p:nvSpPr>
          <p:cNvPr id="1971" name="Google Shape;1971;p70"/>
          <p:cNvSpPr/>
          <p:nvPr/>
        </p:nvSpPr>
        <p:spPr>
          <a:xfrm flipH="1">
            <a:off x="3111977" y="1214142"/>
            <a:ext cx="96151" cy="81703"/>
          </a:xfrm>
          <a:custGeom>
            <a:rect b="b" l="l" r="r" t="t"/>
            <a:pathLst>
              <a:path extrusionOk="0" h="803" w="945">
                <a:moveTo>
                  <a:pt x="534" y="0"/>
                </a:moveTo>
                <a:cubicBezTo>
                  <a:pt x="185" y="0"/>
                  <a:pt x="1" y="410"/>
                  <a:pt x="226" y="666"/>
                </a:cubicBezTo>
                <a:cubicBezTo>
                  <a:pt x="309" y="760"/>
                  <a:pt x="418" y="803"/>
                  <a:pt x="526" y="803"/>
                </a:cubicBezTo>
                <a:cubicBezTo>
                  <a:pt x="714" y="803"/>
                  <a:pt x="898" y="672"/>
                  <a:pt x="924" y="451"/>
                </a:cubicBezTo>
                <a:cubicBezTo>
                  <a:pt x="944" y="215"/>
                  <a:pt x="760" y="21"/>
                  <a:pt x="534" y="0"/>
                </a:cubicBezTo>
                <a:close/>
              </a:path>
            </a:pathLst>
          </a:custGeom>
          <a:solidFill>
            <a:srgbClr val="F792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70"/>
          <p:cNvSpPr/>
          <p:nvPr/>
        </p:nvSpPr>
        <p:spPr>
          <a:xfrm flipH="1">
            <a:off x="2766751" y="1214142"/>
            <a:ext cx="96050" cy="81703"/>
          </a:xfrm>
          <a:custGeom>
            <a:rect b="b" l="l" r="r" t="t"/>
            <a:pathLst>
              <a:path extrusionOk="0" h="803" w="944">
                <a:moveTo>
                  <a:pt x="533" y="0"/>
                </a:moveTo>
                <a:cubicBezTo>
                  <a:pt x="185" y="0"/>
                  <a:pt x="0" y="410"/>
                  <a:pt x="226" y="666"/>
                </a:cubicBezTo>
                <a:cubicBezTo>
                  <a:pt x="312" y="760"/>
                  <a:pt x="422" y="803"/>
                  <a:pt x="531" y="803"/>
                </a:cubicBezTo>
                <a:cubicBezTo>
                  <a:pt x="719" y="803"/>
                  <a:pt x="900" y="672"/>
                  <a:pt x="933" y="451"/>
                </a:cubicBezTo>
                <a:cubicBezTo>
                  <a:pt x="943" y="215"/>
                  <a:pt x="769" y="21"/>
                  <a:pt x="533" y="0"/>
                </a:cubicBezTo>
                <a:close/>
              </a:path>
            </a:pathLst>
          </a:custGeom>
          <a:solidFill>
            <a:srgbClr val="F792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3" name="Google Shape;1973;p70"/>
          <p:cNvGrpSpPr/>
          <p:nvPr/>
        </p:nvGrpSpPr>
        <p:grpSpPr>
          <a:xfrm>
            <a:off x="991475" y="307619"/>
            <a:ext cx="2440904" cy="4400849"/>
            <a:chOff x="991475" y="307619"/>
            <a:chExt cx="2440904" cy="4400849"/>
          </a:xfrm>
        </p:grpSpPr>
        <p:sp>
          <p:nvSpPr>
            <p:cNvPr id="1974" name="Google Shape;1974;p70"/>
            <p:cNvSpPr/>
            <p:nvPr/>
          </p:nvSpPr>
          <p:spPr>
            <a:xfrm flipH="1">
              <a:off x="1389910" y="2113695"/>
              <a:ext cx="802279" cy="535497"/>
            </a:xfrm>
            <a:custGeom>
              <a:rect b="b" l="l" r="r" t="t"/>
              <a:pathLst>
                <a:path extrusionOk="0" h="5263" w="7885">
                  <a:moveTo>
                    <a:pt x="6688" y="0"/>
                  </a:moveTo>
                  <a:cubicBezTo>
                    <a:pt x="6313" y="0"/>
                    <a:pt x="5948" y="195"/>
                    <a:pt x="5752" y="539"/>
                  </a:cubicBezTo>
                  <a:lnTo>
                    <a:pt x="4224" y="3030"/>
                  </a:lnTo>
                  <a:lnTo>
                    <a:pt x="267" y="1677"/>
                  </a:lnTo>
                  <a:lnTo>
                    <a:pt x="1" y="2794"/>
                  </a:lnTo>
                  <a:cubicBezTo>
                    <a:pt x="1" y="2794"/>
                    <a:pt x="2815" y="5263"/>
                    <a:pt x="4589" y="5263"/>
                  </a:cubicBezTo>
                  <a:cubicBezTo>
                    <a:pt x="4698" y="5263"/>
                    <a:pt x="4802" y="5254"/>
                    <a:pt x="4901" y="5234"/>
                  </a:cubicBezTo>
                  <a:cubicBezTo>
                    <a:pt x="6101" y="4988"/>
                    <a:pt x="7095" y="2702"/>
                    <a:pt x="7648" y="1441"/>
                  </a:cubicBezTo>
                  <a:cubicBezTo>
                    <a:pt x="7884" y="908"/>
                    <a:pt x="7669" y="293"/>
                    <a:pt x="7156" y="27"/>
                  </a:cubicBezTo>
                  <a:lnTo>
                    <a:pt x="7156" y="27"/>
                  </a:lnTo>
                  <a:lnTo>
                    <a:pt x="7197" y="129"/>
                  </a:lnTo>
                  <a:cubicBezTo>
                    <a:pt x="7036" y="42"/>
                    <a:pt x="6861" y="0"/>
                    <a:pt x="6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70"/>
            <p:cNvSpPr/>
            <p:nvPr/>
          </p:nvSpPr>
          <p:spPr>
            <a:xfrm flipH="1">
              <a:off x="2059611" y="1747148"/>
              <a:ext cx="319284" cy="631140"/>
            </a:xfrm>
            <a:custGeom>
              <a:rect b="b" l="l" r="r" t="t"/>
              <a:pathLst>
                <a:path extrusionOk="0" h="6203" w="3138">
                  <a:moveTo>
                    <a:pt x="831" y="0"/>
                  </a:moveTo>
                  <a:lnTo>
                    <a:pt x="1" y="328"/>
                  </a:lnTo>
                  <a:lnTo>
                    <a:pt x="2307" y="6202"/>
                  </a:lnTo>
                  <a:lnTo>
                    <a:pt x="3138" y="5874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70"/>
            <p:cNvSpPr/>
            <p:nvPr/>
          </p:nvSpPr>
          <p:spPr>
            <a:xfrm flipH="1">
              <a:off x="1860389" y="1888171"/>
              <a:ext cx="484013" cy="928344"/>
            </a:xfrm>
            <a:custGeom>
              <a:rect b="b" l="l" r="r" t="t"/>
              <a:pathLst>
                <a:path extrusionOk="0" h="9124" w="4757">
                  <a:moveTo>
                    <a:pt x="1085" y="1"/>
                  </a:moveTo>
                  <a:cubicBezTo>
                    <a:pt x="1017" y="1"/>
                    <a:pt x="948" y="13"/>
                    <a:pt x="882" y="39"/>
                  </a:cubicBezTo>
                  <a:lnTo>
                    <a:pt x="441" y="213"/>
                  </a:lnTo>
                  <a:cubicBezTo>
                    <a:pt x="144" y="336"/>
                    <a:pt x="0" y="665"/>
                    <a:pt x="113" y="962"/>
                  </a:cubicBezTo>
                  <a:lnTo>
                    <a:pt x="3137" y="8763"/>
                  </a:lnTo>
                  <a:cubicBezTo>
                    <a:pt x="3223" y="8982"/>
                    <a:pt x="3441" y="9124"/>
                    <a:pt x="3671" y="9124"/>
                  </a:cubicBezTo>
                  <a:cubicBezTo>
                    <a:pt x="3742" y="9124"/>
                    <a:pt x="3815" y="9110"/>
                    <a:pt x="3885" y="9081"/>
                  </a:cubicBezTo>
                  <a:lnTo>
                    <a:pt x="4316" y="8907"/>
                  </a:lnTo>
                  <a:cubicBezTo>
                    <a:pt x="4613" y="8794"/>
                    <a:pt x="4757" y="8466"/>
                    <a:pt x="4644" y="8169"/>
                  </a:cubicBezTo>
                  <a:lnTo>
                    <a:pt x="1620" y="367"/>
                  </a:lnTo>
                  <a:cubicBezTo>
                    <a:pt x="1533" y="139"/>
                    <a:pt x="1313" y="1"/>
                    <a:pt x="1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70"/>
            <p:cNvSpPr/>
            <p:nvPr/>
          </p:nvSpPr>
          <p:spPr>
            <a:xfrm flipH="1">
              <a:off x="2254660" y="1644892"/>
              <a:ext cx="194032" cy="164933"/>
            </a:xfrm>
            <a:custGeom>
              <a:rect b="b" l="l" r="r" t="t"/>
              <a:pathLst>
                <a:path extrusionOk="0" h="1621" w="1907">
                  <a:moveTo>
                    <a:pt x="1507" y="1"/>
                  </a:moveTo>
                  <a:lnTo>
                    <a:pt x="0" y="595"/>
                  </a:lnTo>
                  <a:lnTo>
                    <a:pt x="400" y="1620"/>
                  </a:lnTo>
                  <a:lnTo>
                    <a:pt x="1907" y="1026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70"/>
            <p:cNvSpPr/>
            <p:nvPr/>
          </p:nvSpPr>
          <p:spPr>
            <a:xfrm flipH="1">
              <a:off x="1817544" y="307619"/>
              <a:ext cx="1614835" cy="1460687"/>
            </a:xfrm>
            <a:custGeom>
              <a:rect b="b" l="l" r="r" t="t"/>
              <a:pathLst>
                <a:path extrusionOk="0" h="14356" w="15871">
                  <a:moveTo>
                    <a:pt x="7756" y="1651"/>
                  </a:moveTo>
                  <a:cubicBezTo>
                    <a:pt x="7781" y="1651"/>
                    <a:pt x="7807" y="1651"/>
                    <a:pt x="7833" y="1652"/>
                  </a:cubicBezTo>
                  <a:cubicBezTo>
                    <a:pt x="10068" y="1693"/>
                    <a:pt x="12057" y="3077"/>
                    <a:pt x="12877" y="5158"/>
                  </a:cubicBezTo>
                  <a:cubicBezTo>
                    <a:pt x="13994" y="7987"/>
                    <a:pt x="12600" y="11196"/>
                    <a:pt x="9760" y="12323"/>
                  </a:cubicBezTo>
                  <a:cubicBezTo>
                    <a:pt x="9105" y="12578"/>
                    <a:pt x="8422" y="12702"/>
                    <a:pt x="7745" y="12702"/>
                  </a:cubicBezTo>
                  <a:cubicBezTo>
                    <a:pt x="6270" y="12702"/>
                    <a:pt x="4824" y="12114"/>
                    <a:pt x="3763" y="11011"/>
                  </a:cubicBezTo>
                  <a:cubicBezTo>
                    <a:pt x="2215" y="9412"/>
                    <a:pt x="1785" y="7023"/>
                    <a:pt x="2666" y="4973"/>
                  </a:cubicBezTo>
                  <a:cubicBezTo>
                    <a:pt x="3548" y="2947"/>
                    <a:pt x="5551" y="1651"/>
                    <a:pt x="7756" y="1651"/>
                  </a:cubicBezTo>
                  <a:close/>
                  <a:moveTo>
                    <a:pt x="7737" y="0"/>
                  </a:moveTo>
                  <a:cubicBezTo>
                    <a:pt x="4886" y="0"/>
                    <a:pt x="2301" y="1701"/>
                    <a:pt x="1159" y="4317"/>
                  </a:cubicBezTo>
                  <a:cubicBezTo>
                    <a:pt x="1" y="6982"/>
                    <a:pt x="565" y="10078"/>
                    <a:pt x="2574" y="12159"/>
                  </a:cubicBezTo>
                  <a:cubicBezTo>
                    <a:pt x="3957" y="13592"/>
                    <a:pt x="5836" y="14356"/>
                    <a:pt x="7748" y="14356"/>
                  </a:cubicBezTo>
                  <a:cubicBezTo>
                    <a:pt x="8628" y="14356"/>
                    <a:pt x="9516" y="14194"/>
                    <a:pt x="10365" y="13861"/>
                  </a:cubicBezTo>
                  <a:cubicBezTo>
                    <a:pt x="14056" y="12406"/>
                    <a:pt x="15870" y="8233"/>
                    <a:pt x="14414" y="4543"/>
                  </a:cubicBezTo>
                  <a:cubicBezTo>
                    <a:pt x="13348" y="1847"/>
                    <a:pt x="10765" y="53"/>
                    <a:pt x="7864" y="1"/>
                  </a:cubicBezTo>
                  <a:cubicBezTo>
                    <a:pt x="7821" y="1"/>
                    <a:pt x="7779" y="0"/>
                    <a:pt x="77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70"/>
            <p:cNvSpPr/>
            <p:nvPr/>
          </p:nvSpPr>
          <p:spPr>
            <a:xfrm flipH="1">
              <a:off x="2042916" y="475605"/>
              <a:ext cx="1204792" cy="1124513"/>
            </a:xfrm>
            <a:custGeom>
              <a:rect b="b" l="l" r="r" t="t"/>
              <a:pathLst>
                <a:path extrusionOk="0" h="11052" w="11841">
                  <a:moveTo>
                    <a:pt x="5918" y="1"/>
                  </a:moveTo>
                  <a:cubicBezTo>
                    <a:pt x="3224" y="1"/>
                    <a:pt x="871" y="1960"/>
                    <a:pt x="462" y="4706"/>
                  </a:cubicBezTo>
                  <a:cubicBezTo>
                    <a:pt x="0" y="7720"/>
                    <a:pt x="2081" y="10529"/>
                    <a:pt x="5095" y="10990"/>
                  </a:cubicBezTo>
                  <a:cubicBezTo>
                    <a:pt x="5373" y="11032"/>
                    <a:pt x="5648" y="11052"/>
                    <a:pt x="5920" y="11052"/>
                  </a:cubicBezTo>
                  <a:cubicBezTo>
                    <a:pt x="8615" y="11052"/>
                    <a:pt x="10970" y="9084"/>
                    <a:pt x="11380" y="6346"/>
                  </a:cubicBezTo>
                  <a:cubicBezTo>
                    <a:pt x="11841" y="3332"/>
                    <a:pt x="9760" y="513"/>
                    <a:pt x="6746" y="62"/>
                  </a:cubicBezTo>
                  <a:cubicBezTo>
                    <a:pt x="6467" y="21"/>
                    <a:pt x="6191" y="1"/>
                    <a:pt x="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70"/>
            <p:cNvSpPr/>
            <p:nvPr/>
          </p:nvSpPr>
          <p:spPr>
            <a:xfrm flipH="1">
              <a:off x="1103089" y="2086884"/>
              <a:ext cx="563376" cy="961005"/>
            </a:xfrm>
            <a:custGeom>
              <a:rect b="b" l="l" r="r" t="t"/>
              <a:pathLst>
                <a:path extrusionOk="0" h="9445" w="5537">
                  <a:moveTo>
                    <a:pt x="2412" y="1"/>
                  </a:moveTo>
                  <a:cubicBezTo>
                    <a:pt x="1857" y="1"/>
                    <a:pt x="1549" y="280"/>
                    <a:pt x="1549" y="280"/>
                  </a:cubicBezTo>
                  <a:cubicBezTo>
                    <a:pt x="1549" y="280"/>
                    <a:pt x="185" y="547"/>
                    <a:pt x="113" y="3519"/>
                  </a:cubicBezTo>
                  <a:cubicBezTo>
                    <a:pt x="52" y="5765"/>
                    <a:pt x="1" y="9445"/>
                    <a:pt x="1" y="9445"/>
                  </a:cubicBezTo>
                  <a:lnTo>
                    <a:pt x="4891" y="9445"/>
                  </a:lnTo>
                  <a:cubicBezTo>
                    <a:pt x="4891" y="9445"/>
                    <a:pt x="5536" y="1982"/>
                    <a:pt x="4152" y="793"/>
                  </a:cubicBezTo>
                  <a:cubicBezTo>
                    <a:pt x="3439" y="174"/>
                    <a:pt x="2849" y="1"/>
                    <a:pt x="2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70"/>
            <p:cNvSpPr/>
            <p:nvPr/>
          </p:nvSpPr>
          <p:spPr>
            <a:xfrm flipH="1">
              <a:off x="1363868" y="1749183"/>
              <a:ext cx="303615" cy="402717"/>
            </a:xfrm>
            <a:custGeom>
              <a:rect b="b" l="l" r="r" t="t"/>
              <a:pathLst>
                <a:path extrusionOk="0" h="3958" w="2984">
                  <a:moveTo>
                    <a:pt x="298" y="1"/>
                  </a:moveTo>
                  <a:cubicBezTo>
                    <a:pt x="298" y="1"/>
                    <a:pt x="0" y="2051"/>
                    <a:pt x="339" y="2533"/>
                  </a:cubicBezTo>
                  <a:cubicBezTo>
                    <a:pt x="677" y="3025"/>
                    <a:pt x="1518" y="3066"/>
                    <a:pt x="1518" y="3066"/>
                  </a:cubicBezTo>
                  <a:lnTo>
                    <a:pt x="1559" y="3958"/>
                  </a:lnTo>
                  <a:lnTo>
                    <a:pt x="2748" y="3548"/>
                  </a:lnTo>
                  <a:lnTo>
                    <a:pt x="2789" y="2533"/>
                  </a:lnTo>
                  <a:lnTo>
                    <a:pt x="2984" y="7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0"/>
            <p:cNvSpPr/>
            <p:nvPr/>
          </p:nvSpPr>
          <p:spPr>
            <a:xfrm flipH="1">
              <a:off x="1276263" y="1660764"/>
              <a:ext cx="417266" cy="331595"/>
            </a:xfrm>
            <a:custGeom>
              <a:rect b="b" l="l" r="r" t="t"/>
              <a:pathLst>
                <a:path extrusionOk="0" h="3259" w="4101">
                  <a:moveTo>
                    <a:pt x="1771" y="0"/>
                  </a:moveTo>
                  <a:cubicBezTo>
                    <a:pt x="1023" y="0"/>
                    <a:pt x="215" y="60"/>
                    <a:pt x="215" y="60"/>
                  </a:cubicBezTo>
                  <a:cubicBezTo>
                    <a:pt x="215" y="60"/>
                    <a:pt x="0" y="439"/>
                    <a:pt x="564" y="870"/>
                  </a:cubicBezTo>
                  <a:lnTo>
                    <a:pt x="2061" y="911"/>
                  </a:lnTo>
                  <a:cubicBezTo>
                    <a:pt x="1938" y="1249"/>
                    <a:pt x="1938" y="1618"/>
                    <a:pt x="2081" y="1956"/>
                  </a:cubicBezTo>
                  <a:cubicBezTo>
                    <a:pt x="2163" y="2120"/>
                    <a:pt x="2286" y="2264"/>
                    <a:pt x="2440" y="2377"/>
                  </a:cubicBezTo>
                  <a:cubicBezTo>
                    <a:pt x="2440" y="2377"/>
                    <a:pt x="2519" y="1905"/>
                    <a:pt x="2801" y="1905"/>
                  </a:cubicBezTo>
                  <a:cubicBezTo>
                    <a:pt x="2807" y="1905"/>
                    <a:pt x="2813" y="1905"/>
                    <a:pt x="2819" y="1905"/>
                  </a:cubicBezTo>
                  <a:cubicBezTo>
                    <a:pt x="3014" y="1926"/>
                    <a:pt x="3096" y="2295"/>
                    <a:pt x="2973" y="2592"/>
                  </a:cubicBezTo>
                  <a:cubicBezTo>
                    <a:pt x="2935" y="2743"/>
                    <a:pt x="2802" y="2851"/>
                    <a:pt x="2653" y="2851"/>
                  </a:cubicBezTo>
                  <a:cubicBezTo>
                    <a:pt x="2640" y="2851"/>
                    <a:pt x="2627" y="2850"/>
                    <a:pt x="2614" y="2848"/>
                  </a:cubicBezTo>
                  <a:lnTo>
                    <a:pt x="2614" y="2848"/>
                  </a:lnTo>
                  <a:lnTo>
                    <a:pt x="3055" y="3258"/>
                  </a:lnTo>
                  <a:cubicBezTo>
                    <a:pt x="3055" y="3258"/>
                    <a:pt x="4101" y="1331"/>
                    <a:pt x="3424" y="849"/>
                  </a:cubicBezTo>
                  <a:cubicBezTo>
                    <a:pt x="3404" y="531"/>
                    <a:pt x="3219" y="244"/>
                    <a:pt x="2922" y="111"/>
                  </a:cubicBezTo>
                  <a:cubicBezTo>
                    <a:pt x="2727" y="26"/>
                    <a:pt x="2261" y="0"/>
                    <a:pt x="1771" y="0"/>
                  </a:cubicBezTo>
                  <a:close/>
                </a:path>
              </a:pathLst>
            </a:custGeom>
            <a:solidFill>
              <a:srgbClr val="001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0"/>
            <p:cNvSpPr/>
            <p:nvPr/>
          </p:nvSpPr>
          <p:spPr>
            <a:xfrm flipH="1">
              <a:off x="1448320" y="1995362"/>
              <a:ext cx="64813" cy="85570"/>
            </a:xfrm>
            <a:custGeom>
              <a:rect b="b" l="l" r="r" t="t"/>
              <a:pathLst>
                <a:path extrusionOk="0" h="841" w="637">
                  <a:moveTo>
                    <a:pt x="626" y="0"/>
                  </a:moveTo>
                  <a:cubicBezTo>
                    <a:pt x="575" y="308"/>
                    <a:pt x="1" y="472"/>
                    <a:pt x="1" y="472"/>
                  </a:cubicBezTo>
                  <a:lnTo>
                    <a:pt x="21" y="841"/>
                  </a:lnTo>
                  <a:cubicBezTo>
                    <a:pt x="636" y="697"/>
                    <a:pt x="626" y="1"/>
                    <a:pt x="626" y="0"/>
                  </a:cubicBezTo>
                  <a:close/>
                </a:path>
              </a:pathLst>
            </a:custGeom>
            <a:solidFill>
              <a:srgbClr val="D8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0"/>
            <p:cNvSpPr/>
            <p:nvPr/>
          </p:nvSpPr>
          <p:spPr>
            <a:xfrm flipH="1">
              <a:off x="1356543" y="2049594"/>
              <a:ext cx="165950" cy="107547"/>
            </a:xfrm>
            <a:custGeom>
              <a:rect b="b" l="l" r="r" t="t"/>
              <a:pathLst>
                <a:path extrusionOk="0" h="1057" w="1631">
                  <a:moveTo>
                    <a:pt x="1374" y="0"/>
                  </a:moveTo>
                  <a:lnTo>
                    <a:pt x="287" y="667"/>
                  </a:lnTo>
                  <a:lnTo>
                    <a:pt x="123" y="410"/>
                  </a:lnTo>
                  <a:lnTo>
                    <a:pt x="0" y="585"/>
                  </a:lnTo>
                  <a:lnTo>
                    <a:pt x="0" y="933"/>
                  </a:lnTo>
                  <a:lnTo>
                    <a:pt x="277" y="800"/>
                  </a:lnTo>
                  <a:lnTo>
                    <a:pt x="790" y="1056"/>
                  </a:lnTo>
                  <a:lnTo>
                    <a:pt x="1630" y="298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0"/>
            <p:cNvSpPr/>
            <p:nvPr/>
          </p:nvSpPr>
          <p:spPr>
            <a:xfrm flipH="1">
              <a:off x="1002969" y="3047791"/>
              <a:ext cx="663495" cy="1467708"/>
            </a:xfrm>
            <a:custGeom>
              <a:rect b="b" l="l" r="r" t="t"/>
              <a:pathLst>
                <a:path extrusionOk="0" h="14425" w="6521">
                  <a:moveTo>
                    <a:pt x="1" y="1"/>
                  </a:moveTo>
                  <a:lnTo>
                    <a:pt x="1128" y="14425"/>
                  </a:lnTo>
                  <a:lnTo>
                    <a:pt x="2912" y="14425"/>
                  </a:lnTo>
                  <a:lnTo>
                    <a:pt x="2912" y="6223"/>
                  </a:lnTo>
                  <a:lnTo>
                    <a:pt x="4593" y="14425"/>
                  </a:lnTo>
                  <a:lnTo>
                    <a:pt x="6521" y="14425"/>
                  </a:lnTo>
                  <a:lnTo>
                    <a:pt x="5495" y="6193"/>
                  </a:lnTo>
                  <a:lnTo>
                    <a:pt x="48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0"/>
            <p:cNvSpPr/>
            <p:nvPr/>
          </p:nvSpPr>
          <p:spPr>
            <a:xfrm flipH="1">
              <a:off x="1023832" y="4449724"/>
              <a:ext cx="137766" cy="80381"/>
            </a:xfrm>
            <a:custGeom>
              <a:rect b="b" l="l" r="r" t="t"/>
              <a:pathLst>
                <a:path extrusionOk="0" h="790" w="1354">
                  <a:moveTo>
                    <a:pt x="0" y="0"/>
                  </a:moveTo>
                  <a:lnTo>
                    <a:pt x="185" y="789"/>
                  </a:lnTo>
                  <a:lnTo>
                    <a:pt x="1354" y="789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0"/>
            <p:cNvSpPr/>
            <p:nvPr/>
          </p:nvSpPr>
          <p:spPr>
            <a:xfrm flipH="1">
              <a:off x="991475" y="4530003"/>
              <a:ext cx="343296" cy="178465"/>
            </a:xfrm>
            <a:custGeom>
              <a:rect b="b" l="l" r="r" t="t"/>
              <a:pathLst>
                <a:path extrusionOk="0" h="1754" w="3374">
                  <a:moveTo>
                    <a:pt x="1887" y="0"/>
                  </a:moveTo>
                  <a:lnTo>
                    <a:pt x="1805" y="103"/>
                  </a:lnTo>
                  <a:cubicBezTo>
                    <a:pt x="1805" y="103"/>
                    <a:pt x="923" y="995"/>
                    <a:pt x="195" y="1190"/>
                  </a:cubicBezTo>
                  <a:lnTo>
                    <a:pt x="1" y="1753"/>
                  </a:lnTo>
                  <a:lnTo>
                    <a:pt x="1887" y="1753"/>
                  </a:lnTo>
                  <a:lnTo>
                    <a:pt x="2379" y="1651"/>
                  </a:lnTo>
                  <a:lnTo>
                    <a:pt x="2522" y="1753"/>
                  </a:lnTo>
                  <a:lnTo>
                    <a:pt x="3250" y="1753"/>
                  </a:lnTo>
                  <a:cubicBezTo>
                    <a:pt x="3250" y="1753"/>
                    <a:pt x="3373" y="513"/>
                    <a:pt x="3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0"/>
            <p:cNvSpPr/>
            <p:nvPr/>
          </p:nvSpPr>
          <p:spPr>
            <a:xfrm flipH="1">
              <a:off x="1397242" y="4448605"/>
              <a:ext cx="120062" cy="81500"/>
            </a:xfrm>
            <a:custGeom>
              <a:rect b="b" l="l" r="r" t="t"/>
              <a:pathLst>
                <a:path extrusionOk="0" h="801" w="1180">
                  <a:moveTo>
                    <a:pt x="1" y="1"/>
                  </a:moveTo>
                  <a:lnTo>
                    <a:pt x="1" y="800"/>
                  </a:lnTo>
                  <a:lnTo>
                    <a:pt x="1180" y="80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0"/>
            <p:cNvSpPr/>
            <p:nvPr/>
          </p:nvSpPr>
          <p:spPr>
            <a:xfrm flipH="1">
              <a:off x="1364885" y="4530003"/>
              <a:ext cx="343296" cy="178465"/>
            </a:xfrm>
            <a:custGeom>
              <a:rect b="b" l="l" r="r" t="t"/>
              <a:pathLst>
                <a:path extrusionOk="0" h="1754" w="3374">
                  <a:moveTo>
                    <a:pt x="1877" y="0"/>
                  </a:moveTo>
                  <a:lnTo>
                    <a:pt x="1795" y="103"/>
                  </a:lnTo>
                  <a:cubicBezTo>
                    <a:pt x="1795" y="103"/>
                    <a:pt x="923" y="995"/>
                    <a:pt x="195" y="1190"/>
                  </a:cubicBezTo>
                  <a:lnTo>
                    <a:pt x="1" y="1753"/>
                  </a:lnTo>
                  <a:lnTo>
                    <a:pt x="1887" y="1753"/>
                  </a:lnTo>
                  <a:lnTo>
                    <a:pt x="2379" y="1651"/>
                  </a:lnTo>
                  <a:lnTo>
                    <a:pt x="2522" y="1753"/>
                  </a:lnTo>
                  <a:lnTo>
                    <a:pt x="3250" y="1753"/>
                  </a:lnTo>
                  <a:cubicBezTo>
                    <a:pt x="3250" y="1753"/>
                    <a:pt x="3373" y="513"/>
                    <a:pt x="3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0"/>
            <p:cNvSpPr/>
            <p:nvPr/>
          </p:nvSpPr>
          <p:spPr>
            <a:xfrm flipH="1">
              <a:off x="1181329" y="2151596"/>
              <a:ext cx="840841" cy="569176"/>
            </a:xfrm>
            <a:custGeom>
              <a:rect b="b" l="l" r="r" t="t"/>
              <a:pathLst>
                <a:path extrusionOk="0" h="5594" w="8264">
                  <a:moveTo>
                    <a:pt x="7070" y="1"/>
                  </a:moveTo>
                  <a:cubicBezTo>
                    <a:pt x="6609" y="1"/>
                    <a:pt x="6180" y="296"/>
                    <a:pt x="6029" y="751"/>
                  </a:cubicBezTo>
                  <a:lnTo>
                    <a:pt x="5106" y="3581"/>
                  </a:lnTo>
                  <a:lnTo>
                    <a:pt x="103" y="2955"/>
                  </a:lnTo>
                  <a:lnTo>
                    <a:pt x="1" y="4462"/>
                  </a:lnTo>
                  <a:cubicBezTo>
                    <a:pt x="1" y="4462"/>
                    <a:pt x="3056" y="5593"/>
                    <a:pt x="5033" y="5593"/>
                  </a:cubicBezTo>
                  <a:cubicBezTo>
                    <a:pt x="5445" y="5593"/>
                    <a:pt x="5810" y="5544"/>
                    <a:pt x="6090" y="5426"/>
                  </a:cubicBezTo>
                  <a:cubicBezTo>
                    <a:pt x="7218" y="4944"/>
                    <a:pt x="7854" y="2668"/>
                    <a:pt x="8141" y="1325"/>
                  </a:cubicBezTo>
                  <a:cubicBezTo>
                    <a:pt x="8264" y="761"/>
                    <a:pt x="7925" y="198"/>
                    <a:pt x="7372" y="44"/>
                  </a:cubicBezTo>
                  <a:cubicBezTo>
                    <a:pt x="7271" y="15"/>
                    <a:pt x="7170" y="1"/>
                    <a:pt x="7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0"/>
            <p:cNvSpPr/>
            <p:nvPr/>
          </p:nvSpPr>
          <p:spPr>
            <a:xfrm flipH="1">
              <a:off x="2008433" y="2402099"/>
              <a:ext cx="196271" cy="203597"/>
            </a:xfrm>
            <a:custGeom>
              <a:rect b="b" l="l" r="r" t="t"/>
              <a:pathLst>
                <a:path extrusionOk="0" h="2001" w="1929">
                  <a:moveTo>
                    <a:pt x="781" y="1"/>
                  </a:moveTo>
                  <a:cubicBezTo>
                    <a:pt x="728" y="1"/>
                    <a:pt x="687" y="7"/>
                    <a:pt x="667" y="22"/>
                  </a:cubicBezTo>
                  <a:cubicBezTo>
                    <a:pt x="585" y="83"/>
                    <a:pt x="698" y="268"/>
                    <a:pt x="852" y="288"/>
                  </a:cubicBezTo>
                  <a:cubicBezTo>
                    <a:pt x="964" y="309"/>
                    <a:pt x="1067" y="350"/>
                    <a:pt x="1159" y="401"/>
                  </a:cubicBezTo>
                  <a:cubicBezTo>
                    <a:pt x="1159" y="401"/>
                    <a:pt x="541" y="232"/>
                    <a:pt x="259" y="232"/>
                  </a:cubicBezTo>
                  <a:cubicBezTo>
                    <a:pt x="200" y="232"/>
                    <a:pt x="155" y="240"/>
                    <a:pt x="134" y="257"/>
                  </a:cubicBezTo>
                  <a:cubicBezTo>
                    <a:pt x="1" y="350"/>
                    <a:pt x="83" y="575"/>
                    <a:pt x="298" y="626"/>
                  </a:cubicBezTo>
                  <a:cubicBezTo>
                    <a:pt x="298" y="626"/>
                    <a:pt x="73" y="647"/>
                    <a:pt x="73" y="852"/>
                  </a:cubicBezTo>
                  <a:cubicBezTo>
                    <a:pt x="62" y="1047"/>
                    <a:pt x="319" y="1108"/>
                    <a:pt x="319" y="1108"/>
                  </a:cubicBezTo>
                  <a:cubicBezTo>
                    <a:pt x="257" y="1242"/>
                    <a:pt x="308" y="1395"/>
                    <a:pt x="421" y="1488"/>
                  </a:cubicBezTo>
                  <a:cubicBezTo>
                    <a:pt x="442" y="1631"/>
                    <a:pt x="534" y="1754"/>
                    <a:pt x="667" y="1805"/>
                  </a:cubicBezTo>
                  <a:cubicBezTo>
                    <a:pt x="1036" y="1887"/>
                    <a:pt x="1416" y="1959"/>
                    <a:pt x="1795" y="2000"/>
                  </a:cubicBezTo>
                  <a:lnTo>
                    <a:pt x="1928" y="503"/>
                  </a:lnTo>
                  <a:cubicBezTo>
                    <a:pt x="1928" y="503"/>
                    <a:pt x="1549" y="165"/>
                    <a:pt x="1303" y="93"/>
                  </a:cubicBezTo>
                  <a:cubicBezTo>
                    <a:pt x="1133" y="42"/>
                    <a:pt x="916" y="1"/>
                    <a:pt x="781" y="1"/>
                  </a:cubicBez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0"/>
            <p:cNvSpPr/>
            <p:nvPr/>
          </p:nvSpPr>
          <p:spPr>
            <a:xfrm flipH="1">
              <a:off x="2112826" y="2240524"/>
              <a:ext cx="139801" cy="179788"/>
            </a:xfrm>
            <a:custGeom>
              <a:rect b="b" l="l" r="r" t="t"/>
              <a:pathLst>
                <a:path extrusionOk="0" h="1767" w="1374">
                  <a:moveTo>
                    <a:pt x="321" y="0"/>
                  </a:moveTo>
                  <a:cubicBezTo>
                    <a:pt x="237" y="0"/>
                    <a:pt x="153" y="43"/>
                    <a:pt x="113" y="123"/>
                  </a:cubicBezTo>
                  <a:cubicBezTo>
                    <a:pt x="82" y="246"/>
                    <a:pt x="93" y="379"/>
                    <a:pt x="144" y="492"/>
                  </a:cubicBezTo>
                  <a:cubicBezTo>
                    <a:pt x="144" y="492"/>
                    <a:pt x="0" y="605"/>
                    <a:pt x="113" y="841"/>
                  </a:cubicBezTo>
                  <a:cubicBezTo>
                    <a:pt x="82" y="913"/>
                    <a:pt x="93" y="1015"/>
                    <a:pt x="144" y="1087"/>
                  </a:cubicBezTo>
                  <a:cubicBezTo>
                    <a:pt x="144" y="1087"/>
                    <a:pt x="21" y="1353"/>
                    <a:pt x="349" y="1579"/>
                  </a:cubicBezTo>
                  <a:cubicBezTo>
                    <a:pt x="540" y="1697"/>
                    <a:pt x="755" y="1767"/>
                    <a:pt x="973" y="1767"/>
                  </a:cubicBezTo>
                  <a:cubicBezTo>
                    <a:pt x="1000" y="1767"/>
                    <a:pt x="1028" y="1766"/>
                    <a:pt x="1056" y="1763"/>
                  </a:cubicBezTo>
                  <a:lnTo>
                    <a:pt x="943" y="1446"/>
                  </a:lnTo>
                  <a:cubicBezTo>
                    <a:pt x="1087" y="1446"/>
                    <a:pt x="1230" y="1364"/>
                    <a:pt x="1179" y="1251"/>
                  </a:cubicBezTo>
                  <a:cubicBezTo>
                    <a:pt x="1138" y="1148"/>
                    <a:pt x="882" y="1128"/>
                    <a:pt x="882" y="1128"/>
                  </a:cubicBezTo>
                  <a:lnTo>
                    <a:pt x="882" y="1128"/>
                  </a:lnTo>
                  <a:cubicBezTo>
                    <a:pt x="882" y="1128"/>
                    <a:pt x="901" y="1129"/>
                    <a:pt x="931" y="1129"/>
                  </a:cubicBezTo>
                  <a:cubicBezTo>
                    <a:pt x="1019" y="1129"/>
                    <a:pt x="1200" y="1118"/>
                    <a:pt x="1230" y="1025"/>
                  </a:cubicBezTo>
                  <a:cubicBezTo>
                    <a:pt x="1251" y="954"/>
                    <a:pt x="1220" y="882"/>
                    <a:pt x="1159" y="841"/>
                  </a:cubicBezTo>
                  <a:cubicBezTo>
                    <a:pt x="1292" y="841"/>
                    <a:pt x="1374" y="687"/>
                    <a:pt x="1200" y="595"/>
                  </a:cubicBezTo>
                  <a:cubicBezTo>
                    <a:pt x="1086" y="531"/>
                    <a:pt x="845" y="521"/>
                    <a:pt x="707" y="521"/>
                  </a:cubicBezTo>
                  <a:cubicBezTo>
                    <a:pt x="646" y="521"/>
                    <a:pt x="605" y="523"/>
                    <a:pt x="605" y="523"/>
                  </a:cubicBezTo>
                  <a:lnTo>
                    <a:pt x="574" y="451"/>
                  </a:lnTo>
                  <a:cubicBezTo>
                    <a:pt x="605" y="448"/>
                    <a:pt x="635" y="447"/>
                    <a:pt x="665" y="447"/>
                  </a:cubicBezTo>
                  <a:cubicBezTo>
                    <a:pt x="748" y="447"/>
                    <a:pt x="830" y="457"/>
                    <a:pt x="913" y="472"/>
                  </a:cubicBezTo>
                  <a:cubicBezTo>
                    <a:pt x="927" y="473"/>
                    <a:pt x="942" y="474"/>
                    <a:pt x="957" y="474"/>
                  </a:cubicBezTo>
                  <a:cubicBezTo>
                    <a:pt x="1133" y="474"/>
                    <a:pt x="1325" y="364"/>
                    <a:pt x="1107" y="185"/>
                  </a:cubicBezTo>
                  <a:cubicBezTo>
                    <a:pt x="918" y="27"/>
                    <a:pt x="595" y="9"/>
                    <a:pt x="457" y="9"/>
                  </a:cubicBezTo>
                  <a:cubicBezTo>
                    <a:pt x="415" y="9"/>
                    <a:pt x="390" y="10"/>
                    <a:pt x="390" y="10"/>
                  </a:cubicBezTo>
                  <a:cubicBezTo>
                    <a:pt x="368" y="4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D8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3" name="Google Shape;1993;p70"/>
          <p:cNvSpPr txBox="1"/>
          <p:nvPr>
            <p:ph idx="3" type="title"/>
          </p:nvPr>
        </p:nvSpPr>
        <p:spPr>
          <a:xfrm>
            <a:off x="6956100" y="2964150"/>
            <a:ext cx="20649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Comparisons</a:t>
            </a:r>
            <a:r>
              <a:rPr lang="en"/>
              <a:t>…</a:t>
            </a:r>
            <a:endParaRPr/>
          </a:p>
        </p:txBody>
      </p:sp>
      <p:pic>
        <p:nvPicPr>
          <p:cNvPr id="1994" name="Google Shape;19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100" y="952950"/>
            <a:ext cx="5511900" cy="17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71"/>
          <p:cNvSpPr/>
          <p:nvPr/>
        </p:nvSpPr>
        <p:spPr>
          <a:xfrm>
            <a:off x="3110373" y="903607"/>
            <a:ext cx="914916" cy="1113652"/>
          </a:xfrm>
          <a:custGeom>
            <a:rect b="b" l="l" r="r" t="t"/>
            <a:pathLst>
              <a:path extrusionOk="0" h="11919" w="9792">
                <a:moveTo>
                  <a:pt x="7760" y="1"/>
                </a:moveTo>
                <a:cubicBezTo>
                  <a:pt x="7760" y="1"/>
                  <a:pt x="1" y="2841"/>
                  <a:pt x="1608" y="11918"/>
                </a:cubicBezTo>
                <a:cubicBezTo>
                  <a:pt x="1608" y="11918"/>
                  <a:pt x="9791" y="8462"/>
                  <a:pt x="77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71"/>
          <p:cNvSpPr/>
          <p:nvPr/>
        </p:nvSpPr>
        <p:spPr>
          <a:xfrm>
            <a:off x="3315929" y="1299959"/>
            <a:ext cx="753366" cy="640497"/>
          </a:xfrm>
          <a:custGeom>
            <a:rect b="b" l="l" r="r" t="t"/>
            <a:pathLst>
              <a:path extrusionOk="0" h="6855" w="8063">
                <a:moveTo>
                  <a:pt x="7979" y="0"/>
                </a:moveTo>
                <a:cubicBezTo>
                  <a:pt x="7216" y="0"/>
                  <a:pt x="1445" y="221"/>
                  <a:pt x="1" y="6855"/>
                </a:cubicBezTo>
                <a:cubicBezTo>
                  <a:pt x="1" y="6855"/>
                  <a:pt x="6999" y="6782"/>
                  <a:pt x="8062" y="1"/>
                </a:cubicBezTo>
                <a:cubicBezTo>
                  <a:pt x="8062" y="1"/>
                  <a:pt x="8033" y="0"/>
                  <a:pt x="79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71"/>
          <p:cNvSpPr/>
          <p:nvPr/>
        </p:nvSpPr>
        <p:spPr>
          <a:xfrm>
            <a:off x="1384823" y="2965813"/>
            <a:ext cx="699081" cy="818864"/>
          </a:xfrm>
          <a:custGeom>
            <a:rect b="b" l="l" r="r" t="t"/>
            <a:pathLst>
              <a:path extrusionOk="0" h="8764" w="7482">
                <a:moveTo>
                  <a:pt x="1402" y="0"/>
                </a:moveTo>
                <a:lnTo>
                  <a:pt x="1402" y="0"/>
                </a:lnTo>
                <a:cubicBezTo>
                  <a:pt x="0" y="6128"/>
                  <a:pt x="6418" y="8763"/>
                  <a:pt x="6418" y="8763"/>
                </a:cubicBezTo>
                <a:cubicBezTo>
                  <a:pt x="7482" y="2188"/>
                  <a:pt x="1403" y="1"/>
                  <a:pt x="14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71"/>
          <p:cNvSpPr/>
          <p:nvPr/>
        </p:nvSpPr>
        <p:spPr>
          <a:xfrm>
            <a:off x="1342964" y="3250417"/>
            <a:ext cx="596396" cy="476612"/>
          </a:xfrm>
          <a:custGeom>
            <a:rect b="b" l="l" r="r" t="t"/>
            <a:pathLst>
              <a:path extrusionOk="0" h="5101" w="6383">
                <a:moveTo>
                  <a:pt x="16" y="0"/>
                </a:moveTo>
                <a:cubicBezTo>
                  <a:pt x="6" y="0"/>
                  <a:pt x="1" y="0"/>
                  <a:pt x="1" y="0"/>
                </a:cubicBezTo>
                <a:cubicBezTo>
                  <a:pt x="954" y="4933"/>
                  <a:pt x="6371" y="5100"/>
                  <a:pt x="6383" y="5101"/>
                </a:cubicBezTo>
                <a:lnTo>
                  <a:pt x="6383" y="5101"/>
                </a:lnTo>
                <a:cubicBezTo>
                  <a:pt x="5083" y="80"/>
                  <a:pt x="316" y="0"/>
                  <a:pt x="16" y="0"/>
                </a:cubicBezTo>
                <a:close/>
                <a:moveTo>
                  <a:pt x="6383" y="5101"/>
                </a:moveTo>
                <a:cubicBezTo>
                  <a:pt x="6383" y="5101"/>
                  <a:pt x="6383" y="5101"/>
                  <a:pt x="6383" y="5101"/>
                </a:cubicBezTo>
                <a:cubicBezTo>
                  <a:pt x="6383" y="5101"/>
                  <a:pt x="6383" y="5101"/>
                  <a:pt x="6383" y="5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71"/>
          <p:cNvSpPr/>
          <p:nvPr/>
        </p:nvSpPr>
        <p:spPr>
          <a:xfrm>
            <a:off x="2458760" y="903607"/>
            <a:ext cx="546688" cy="640497"/>
          </a:xfrm>
          <a:custGeom>
            <a:rect b="b" l="l" r="r" t="t"/>
            <a:pathLst>
              <a:path extrusionOk="0" h="6855" w="5851">
                <a:moveTo>
                  <a:pt x="1910" y="1"/>
                </a:moveTo>
                <a:lnTo>
                  <a:pt x="1910" y="1"/>
                </a:lnTo>
                <a:cubicBezTo>
                  <a:pt x="1910" y="1"/>
                  <a:pt x="1" y="3990"/>
                  <a:pt x="4026" y="6854"/>
                </a:cubicBezTo>
                <a:cubicBezTo>
                  <a:pt x="4026" y="6854"/>
                  <a:pt x="5851" y="2466"/>
                  <a:pt x="19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71"/>
          <p:cNvSpPr/>
          <p:nvPr/>
        </p:nvSpPr>
        <p:spPr>
          <a:xfrm>
            <a:off x="1106948" y="4161783"/>
            <a:ext cx="3225470" cy="216956"/>
          </a:xfrm>
          <a:custGeom>
            <a:rect b="b" l="l" r="r" t="t"/>
            <a:pathLst>
              <a:path extrusionOk="0" h="2322" w="34521">
                <a:moveTo>
                  <a:pt x="17261" y="0"/>
                </a:moveTo>
                <a:cubicBezTo>
                  <a:pt x="7724" y="0"/>
                  <a:pt x="1" y="520"/>
                  <a:pt x="1" y="1161"/>
                </a:cubicBezTo>
                <a:cubicBezTo>
                  <a:pt x="1" y="1801"/>
                  <a:pt x="7724" y="2321"/>
                  <a:pt x="17261" y="2321"/>
                </a:cubicBezTo>
                <a:cubicBezTo>
                  <a:pt x="26797" y="2321"/>
                  <a:pt x="34521" y="1801"/>
                  <a:pt x="34521" y="1161"/>
                </a:cubicBezTo>
                <a:cubicBezTo>
                  <a:pt x="34521" y="520"/>
                  <a:pt x="26797" y="0"/>
                  <a:pt x="172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71"/>
          <p:cNvSpPr/>
          <p:nvPr/>
        </p:nvSpPr>
        <p:spPr>
          <a:xfrm>
            <a:off x="2759153" y="4238586"/>
            <a:ext cx="93" cy="9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FF9D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71"/>
          <p:cNvSpPr/>
          <p:nvPr/>
        </p:nvSpPr>
        <p:spPr>
          <a:xfrm>
            <a:off x="1882829" y="1235676"/>
            <a:ext cx="1862346" cy="3003001"/>
          </a:xfrm>
          <a:custGeom>
            <a:rect b="b" l="l" r="r" t="t"/>
            <a:pathLst>
              <a:path extrusionOk="0" h="32140" w="19932">
                <a:moveTo>
                  <a:pt x="7132" y="0"/>
                </a:moveTo>
                <a:lnTo>
                  <a:pt x="6974" y="290"/>
                </a:lnTo>
                <a:lnTo>
                  <a:pt x="6769" y="677"/>
                </a:lnTo>
                <a:cubicBezTo>
                  <a:pt x="6745" y="689"/>
                  <a:pt x="6709" y="701"/>
                  <a:pt x="6684" y="713"/>
                </a:cubicBezTo>
                <a:cubicBezTo>
                  <a:pt x="6334" y="907"/>
                  <a:pt x="6008" y="1112"/>
                  <a:pt x="5693" y="1354"/>
                </a:cubicBezTo>
                <a:cubicBezTo>
                  <a:pt x="5464" y="1535"/>
                  <a:pt x="5234" y="1729"/>
                  <a:pt x="5028" y="1934"/>
                </a:cubicBezTo>
                <a:cubicBezTo>
                  <a:pt x="4569" y="2357"/>
                  <a:pt x="4146" y="2841"/>
                  <a:pt x="3771" y="3348"/>
                </a:cubicBezTo>
                <a:cubicBezTo>
                  <a:pt x="3638" y="3530"/>
                  <a:pt x="3506" y="3723"/>
                  <a:pt x="3373" y="3916"/>
                </a:cubicBezTo>
                <a:cubicBezTo>
                  <a:pt x="3228" y="4170"/>
                  <a:pt x="3070" y="4412"/>
                  <a:pt x="2925" y="4678"/>
                </a:cubicBezTo>
                <a:cubicBezTo>
                  <a:pt x="2732" y="4992"/>
                  <a:pt x="2563" y="5331"/>
                  <a:pt x="2406" y="5669"/>
                </a:cubicBezTo>
                <a:cubicBezTo>
                  <a:pt x="2309" y="5862"/>
                  <a:pt x="2212" y="6056"/>
                  <a:pt x="2128" y="6249"/>
                </a:cubicBezTo>
                <a:cubicBezTo>
                  <a:pt x="1874" y="6817"/>
                  <a:pt x="1656" y="7397"/>
                  <a:pt x="1463" y="8002"/>
                </a:cubicBezTo>
                <a:cubicBezTo>
                  <a:pt x="1390" y="8183"/>
                  <a:pt x="1330" y="8377"/>
                  <a:pt x="1269" y="8570"/>
                </a:cubicBezTo>
                <a:cubicBezTo>
                  <a:pt x="1088" y="9198"/>
                  <a:pt x="919" y="9839"/>
                  <a:pt x="786" y="10504"/>
                </a:cubicBezTo>
                <a:cubicBezTo>
                  <a:pt x="750" y="10685"/>
                  <a:pt x="701" y="10878"/>
                  <a:pt x="677" y="11072"/>
                </a:cubicBezTo>
                <a:cubicBezTo>
                  <a:pt x="593" y="11471"/>
                  <a:pt x="532" y="11882"/>
                  <a:pt x="484" y="12281"/>
                </a:cubicBezTo>
                <a:lnTo>
                  <a:pt x="25" y="13127"/>
                </a:lnTo>
                <a:lnTo>
                  <a:pt x="0" y="13187"/>
                </a:lnTo>
                <a:lnTo>
                  <a:pt x="0" y="18989"/>
                </a:lnTo>
                <a:lnTo>
                  <a:pt x="49" y="19085"/>
                </a:lnTo>
                <a:lnTo>
                  <a:pt x="496" y="19919"/>
                </a:lnTo>
                <a:cubicBezTo>
                  <a:pt x="544" y="20330"/>
                  <a:pt x="617" y="20729"/>
                  <a:pt x="701" y="21128"/>
                </a:cubicBezTo>
                <a:cubicBezTo>
                  <a:pt x="738" y="21322"/>
                  <a:pt x="774" y="21515"/>
                  <a:pt x="810" y="21708"/>
                </a:cubicBezTo>
                <a:cubicBezTo>
                  <a:pt x="955" y="22361"/>
                  <a:pt x="1124" y="23002"/>
                  <a:pt x="1318" y="23630"/>
                </a:cubicBezTo>
                <a:cubicBezTo>
                  <a:pt x="1378" y="23824"/>
                  <a:pt x="1439" y="24017"/>
                  <a:pt x="1499" y="24210"/>
                </a:cubicBezTo>
                <a:cubicBezTo>
                  <a:pt x="1705" y="24803"/>
                  <a:pt x="1922" y="25383"/>
                  <a:pt x="2188" y="25951"/>
                </a:cubicBezTo>
                <a:cubicBezTo>
                  <a:pt x="2273" y="26144"/>
                  <a:pt x="2357" y="26338"/>
                  <a:pt x="2454" y="26519"/>
                </a:cubicBezTo>
                <a:cubicBezTo>
                  <a:pt x="2599" y="26821"/>
                  <a:pt x="2756" y="27123"/>
                  <a:pt x="2925" y="27413"/>
                </a:cubicBezTo>
                <a:cubicBezTo>
                  <a:pt x="3095" y="27703"/>
                  <a:pt x="3264" y="27981"/>
                  <a:pt x="3445" y="28247"/>
                </a:cubicBezTo>
                <a:cubicBezTo>
                  <a:pt x="3578" y="28453"/>
                  <a:pt x="3711" y="28634"/>
                  <a:pt x="3844" y="28827"/>
                </a:cubicBezTo>
                <a:cubicBezTo>
                  <a:pt x="4219" y="29335"/>
                  <a:pt x="4642" y="29807"/>
                  <a:pt x="5101" y="30242"/>
                </a:cubicBezTo>
                <a:cubicBezTo>
                  <a:pt x="5319" y="30447"/>
                  <a:pt x="5548" y="30641"/>
                  <a:pt x="5778" y="30810"/>
                </a:cubicBezTo>
                <a:cubicBezTo>
                  <a:pt x="6092" y="31051"/>
                  <a:pt x="6406" y="31257"/>
                  <a:pt x="6757" y="31438"/>
                </a:cubicBezTo>
                <a:lnTo>
                  <a:pt x="6974" y="31861"/>
                </a:lnTo>
                <a:lnTo>
                  <a:pt x="7059" y="32006"/>
                </a:lnTo>
                <a:lnTo>
                  <a:pt x="7132" y="32139"/>
                </a:lnTo>
                <a:lnTo>
                  <a:pt x="10806" y="32139"/>
                </a:lnTo>
                <a:cubicBezTo>
                  <a:pt x="11181" y="32139"/>
                  <a:pt x="11555" y="32091"/>
                  <a:pt x="11918" y="32006"/>
                </a:cubicBezTo>
                <a:cubicBezTo>
                  <a:pt x="12111" y="31970"/>
                  <a:pt x="12293" y="31922"/>
                  <a:pt x="12474" y="31861"/>
                </a:cubicBezTo>
                <a:cubicBezTo>
                  <a:pt x="12812" y="31753"/>
                  <a:pt x="13139" y="31607"/>
                  <a:pt x="13441" y="31438"/>
                </a:cubicBezTo>
                <a:cubicBezTo>
                  <a:pt x="13791" y="31257"/>
                  <a:pt x="14118" y="31051"/>
                  <a:pt x="14432" y="30810"/>
                </a:cubicBezTo>
                <a:cubicBezTo>
                  <a:pt x="14662" y="30628"/>
                  <a:pt x="14891" y="30435"/>
                  <a:pt x="15097" y="30242"/>
                </a:cubicBezTo>
                <a:cubicBezTo>
                  <a:pt x="15568" y="29807"/>
                  <a:pt x="15991" y="29323"/>
                  <a:pt x="16354" y="28815"/>
                </a:cubicBezTo>
                <a:cubicBezTo>
                  <a:pt x="16499" y="28634"/>
                  <a:pt x="16632" y="28441"/>
                  <a:pt x="16765" y="28247"/>
                </a:cubicBezTo>
                <a:cubicBezTo>
                  <a:pt x="16922" y="28006"/>
                  <a:pt x="17079" y="27740"/>
                  <a:pt x="17224" y="27486"/>
                </a:cubicBezTo>
                <a:cubicBezTo>
                  <a:pt x="17405" y="27172"/>
                  <a:pt x="17587" y="26845"/>
                  <a:pt x="17744" y="26507"/>
                </a:cubicBezTo>
                <a:cubicBezTo>
                  <a:pt x="17828" y="26326"/>
                  <a:pt x="17925" y="26132"/>
                  <a:pt x="18010" y="25939"/>
                </a:cubicBezTo>
                <a:cubicBezTo>
                  <a:pt x="18264" y="25383"/>
                  <a:pt x="18481" y="24803"/>
                  <a:pt x="18687" y="24198"/>
                </a:cubicBezTo>
                <a:cubicBezTo>
                  <a:pt x="18747" y="24005"/>
                  <a:pt x="18807" y="23824"/>
                  <a:pt x="18868" y="23630"/>
                </a:cubicBezTo>
                <a:cubicBezTo>
                  <a:pt x="19061" y="22990"/>
                  <a:pt x="19218" y="22349"/>
                  <a:pt x="19363" y="21696"/>
                </a:cubicBezTo>
                <a:cubicBezTo>
                  <a:pt x="19400" y="21503"/>
                  <a:pt x="19436" y="21322"/>
                  <a:pt x="19472" y="21128"/>
                </a:cubicBezTo>
                <a:cubicBezTo>
                  <a:pt x="19605" y="20451"/>
                  <a:pt x="19702" y="19762"/>
                  <a:pt x="19774" y="19073"/>
                </a:cubicBezTo>
                <a:cubicBezTo>
                  <a:pt x="19799" y="18880"/>
                  <a:pt x="19823" y="18699"/>
                  <a:pt x="19835" y="18505"/>
                </a:cubicBezTo>
                <a:cubicBezTo>
                  <a:pt x="19895" y="17792"/>
                  <a:pt x="19932" y="17091"/>
                  <a:pt x="19932" y="16390"/>
                </a:cubicBezTo>
                <a:cubicBezTo>
                  <a:pt x="19932" y="16197"/>
                  <a:pt x="19932" y="16003"/>
                  <a:pt x="19919" y="15810"/>
                </a:cubicBezTo>
                <a:cubicBezTo>
                  <a:pt x="19907" y="15097"/>
                  <a:pt x="19871" y="14396"/>
                  <a:pt x="19811" y="13695"/>
                </a:cubicBezTo>
                <a:cubicBezTo>
                  <a:pt x="19799" y="13501"/>
                  <a:pt x="19774" y="13308"/>
                  <a:pt x="19750" y="13115"/>
                </a:cubicBezTo>
                <a:cubicBezTo>
                  <a:pt x="19690" y="12426"/>
                  <a:pt x="19581" y="11737"/>
                  <a:pt x="19448" y="11060"/>
                </a:cubicBezTo>
                <a:cubicBezTo>
                  <a:pt x="19424" y="10866"/>
                  <a:pt x="19376" y="10685"/>
                  <a:pt x="19339" y="10492"/>
                </a:cubicBezTo>
                <a:cubicBezTo>
                  <a:pt x="19194" y="9839"/>
                  <a:pt x="19037" y="9186"/>
                  <a:pt x="18844" y="8558"/>
                </a:cubicBezTo>
                <a:cubicBezTo>
                  <a:pt x="18783" y="8364"/>
                  <a:pt x="18723" y="8183"/>
                  <a:pt x="18662" y="7990"/>
                </a:cubicBezTo>
                <a:cubicBezTo>
                  <a:pt x="18457" y="7385"/>
                  <a:pt x="18227" y="6805"/>
                  <a:pt x="17973" y="6237"/>
                </a:cubicBezTo>
                <a:cubicBezTo>
                  <a:pt x="17889" y="6044"/>
                  <a:pt x="17804" y="5850"/>
                  <a:pt x="17708" y="5669"/>
                </a:cubicBezTo>
                <a:cubicBezTo>
                  <a:pt x="17550" y="5343"/>
                  <a:pt x="17381" y="5028"/>
                  <a:pt x="17224" y="4738"/>
                </a:cubicBezTo>
                <a:cubicBezTo>
                  <a:pt x="17055" y="4448"/>
                  <a:pt x="16886" y="4182"/>
                  <a:pt x="16716" y="3916"/>
                </a:cubicBezTo>
                <a:cubicBezTo>
                  <a:pt x="16583" y="3723"/>
                  <a:pt x="16451" y="3530"/>
                  <a:pt x="16318" y="3348"/>
                </a:cubicBezTo>
                <a:cubicBezTo>
                  <a:pt x="15943" y="2841"/>
                  <a:pt x="15520" y="2357"/>
                  <a:pt x="15061" y="1934"/>
                </a:cubicBezTo>
                <a:cubicBezTo>
                  <a:pt x="14843" y="1729"/>
                  <a:pt x="14625" y="1535"/>
                  <a:pt x="14396" y="1354"/>
                </a:cubicBezTo>
                <a:cubicBezTo>
                  <a:pt x="14082" y="1112"/>
                  <a:pt x="13743" y="907"/>
                  <a:pt x="13405" y="713"/>
                </a:cubicBezTo>
                <a:cubicBezTo>
                  <a:pt x="13090" y="544"/>
                  <a:pt x="12752" y="399"/>
                  <a:pt x="12414" y="290"/>
                </a:cubicBezTo>
                <a:cubicBezTo>
                  <a:pt x="12244" y="230"/>
                  <a:pt x="12075" y="182"/>
                  <a:pt x="11906" y="145"/>
                </a:cubicBezTo>
                <a:cubicBezTo>
                  <a:pt x="11531" y="61"/>
                  <a:pt x="11156" y="12"/>
                  <a:pt x="107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71"/>
          <p:cNvSpPr/>
          <p:nvPr/>
        </p:nvSpPr>
        <p:spPr>
          <a:xfrm>
            <a:off x="2508468" y="1236797"/>
            <a:ext cx="627977" cy="66713"/>
          </a:xfrm>
          <a:custGeom>
            <a:rect b="b" l="l" r="r" t="t"/>
            <a:pathLst>
              <a:path extrusionOk="0" h="714" w="6721">
                <a:moveTo>
                  <a:pt x="448" y="0"/>
                </a:moveTo>
                <a:lnTo>
                  <a:pt x="363" y="145"/>
                </a:lnTo>
                <a:lnTo>
                  <a:pt x="291" y="290"/>
                </a:lnTo>
                <a:lnTo>
                  <a:pt x="85" y="677"/>
                </a:lnTo>
                <a:cubicBezTo>
                  <a:pt x="49" y="689"/>
                  <a:pt x="25" y="701"/>
                  <a:pt x="0" y="714"/>
                </a:cubicBezTo>
                <a:lnTo>
                  <a:pt x="6721" y="714"/>
                </a:lnTo>
                <a:cubicBezTo>
                  <a:pt x="6406" y="544"/>
                  <a:pt x="6068" y="399"/>
                  <a:pt x="5730" y="290"/>
                </a:cubicBezTo>
                <a:cubicBezTo>
                  <a:pt x="5560" y="230"/>
                  <a:pt x="5391" y="182"/>
                  <a:pt x="5222" y="145"/>
                </a:cubicBezTo>
                <a:cubicBezTo>
                  <a:pt x="4847" y="61"/>
                  <a:pt x="4473" y="12"/>
                  <a:pt x="408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71"/>
          <p:cNvSpPr/>
          <p:nvPr/>
        </p:nvSpPr>
        <p:spPr>
          <a:xfrm>
            <a:off x="2353740" y="1363308"/>
            <a:ext cx="937433" cy="54286"/>
          </a:xfrm>
          <a:custGeom>
            <a:rect b="b" l="l" r="r" t="t"/>
            <a:pathLst>
              <a:path extrusionOk="0" h="581" w="10033">
                <a:moveTo>
                  <a:pt x="665" y="0"/>
                </a:moveTo>
                <a:cubicBezTo>
                  <a:pt x="436" y="181"/>
                  <a:pt x="206" y="375"/>
                  <a:pt x="1" y="580"/>
                </a:cubicBezTo>
                <a:lnTo>
                  <a:pt x="10033" y="580"/>
                </a:lnTo>
                <a:cubicBezTo>
                  <a:pt x="9815" y="375"/>
                  <a:pt x="9597" y="181"/>
                  <a:pt x="9368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71"/>
          <p:cNvSpPr/>
          <p:nvPr/>
        </p:nvSpPr>
        <p:spPr>
          <a:xfrm>
            <a:off x="2199012" y="1549617"/>
            <a:ext cx="1246890" cy="53165"/>
          </a:xfrm>
          <a:custGeom>
            <a:rect b="b" l="l" r="r" t="t"/>
            <a:pathLst>
              <a:path extrusionOk="0" h="569" w="13345">
                <a:moveTo>
                  <a:pt x="400" y="0"/>
                </a:moveTo>
                <a:cubicBezTo>
                  <a:pt x="267" y="182"/>
                  <a:pt x="134" y="375"/>
                  <a:pt x="1" y="569"/>
                </a:cubicBezTo>
                <a:lnTo>
                  <a:pt x="13345" y="569"/>
                </a:lnTo>
                <a:cubicBezTo>
                  <a:pt x="13212" y="375"/>
                  <a:pt x="13079" y="182"/>
                  <a:pt x="1294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71"/>
          <p:cNvSpPr/>
          <p:nvPr/>
        </p:nvSpPr>
        <p:spPr>
          <a:xfrm>
            <a:off x="2082686" y="1766480"/>
            <a:ext cx="1481786" cy="53165"/>
          </a:xfrm>
          <a:custGeom>
            <a:rect b="b" l="l" r="r" t="t"/>
            <a:pathLst>
              <a:path extrusionOk="0" h="569" w="15859">
                <a:moveTo>
                  <a:pt x="267" y="0"/>
                </a:moveTo>
                <a:cubicBezTo>
                  <a:pt x="170" y="181"/>
                  <a:pt x="73" y="375"/>
                  <a:pt x="1" y="568"/>
                </a:cubicBezTo>
                <a:lnTo>
                  <a:pt x="15859" y="568"/>
                </a:lnTo>
                <a:cubicBezTo>
                  <a:pt x="15762" y="375"/>
                  <a:pt x="15677" y="181"/>
                  <a:pt x="1558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71"/>
          <p:cNvSpPr/>
          <p:nvPr/>
        </p:nvSpPr>
        <p:spPr>
          <a:xfrm>
            <a:off x="2002519" y="1983250"/>
            <a:ext cx="1642120" cy="53165"/>
          </a:xfrm>
          <a:custGeom>
            <a:rect b="b" l="l" r="r" t="t"/>
            <a:pathLst>
              <a:path extrusionOk="0" h="569" w="17575">
                <a:moveTo>
                  <a:pt x="182" y="1"/>
                </a:moveTo>
                <a:cubicBezTo>
                  <a:pt x="109" y="194"/>
                  <a:pt x="49" y="376"/>
                  <a:pt x="1" y="569"/>
                </a:cubicBezTo>
                <a:lnTo>
                  <a:pt x="17575" y="569"/>
                </a:lnTo>
                <a:cubicBezTo>
                  <a:pt x="17514" y="376"/>
                  <a:pt x="17454" y="194"/>
                  <a:pt x="17393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71"/>
          <p:cNvSpPr/>
          <p:nvPr/>
        </p:nvSpPr>
        <p:spPr>
          <a:xfrm>
            <a:off x="1946085" y="2217024"/>
            <a:ext cx="1756204" cy="53165"/>
          </a:xfrm>
          <a:custGeom>
            <a:rect b="b" l="l" r="r" t="t"/>
            <a:pathLst>
              <a:path extrusionOk="0" h="569" w="18796">
                <a:moveTo>
                  <a:pt x="109" y="1"/>
                </a:moveTo>
                <a:cubicBezTo>
                  <a:pt x="73" y="194"/>
                  <a:pt x="36" y="375"/>
                  <a:pt x="0" y="569"/>
                </a:cubicBezTo>
                <a:lnTo>
                  <a:pt x="18795" y="569"/>
                </a:lnTo>
                <a:cubicBezTo>
                  <a:pt x="18759" y="388"/>
                  <a:pt x="18723" y="194"/>
                  <a:pt x="18674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71"/>
          <p:cNvSpPr/>
          <p:nvPr/>
        </p:nvSpPr>
        <p:spPr>
          <a:xfrm>
            <a:off x="1881708" y="2462105"/>
            <a:ext cx="1853283" cy="54286"/>
          </a:xfrm>
          <a:custGeom>
            <a:rect b="b" l="l" r="r" t="t"/>
            <a:pathLst>
              <a:path extrusionOk="0" h="581" w="19835">
                <a:moveTo>
                  <a:pt x="37" y="1"/>
                </a:moveTo>
                <a:lnTo>
                  <a:pt x="0" y="61"/>
                </a:lnTo>
                <a:lnTo>
                  <a:pt x="0" y="581"/>
                </a:lnTo>
                <a:lnTo>
                  <a:pt x="19835" y="581"/>
                </a:lnTo>
                <a:cubicBezTo>
                  <a:pt x="19823" y="387"/>
                  <a:pt x="19811" y="194"/>
                  <a:pt x="19786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71"/>
          <p:cNvSpPr/>
          <p:nvPr/>
        </p:nvSpPr>
        <p:spPr>
          <a:xfrm>
            <a:off x="1881708" y="2714006"/>
            <a:ext cx="1863468" cy="53165"/>
          </a:xfrm>
          <a:custGeom>
            <a:rect b="b" l="l" r="r" t="t"/>
            <a:pathLst>
              <a:path extrusionOk="0" h="569" w="19944">
                <a:moveTo>
                  <a:pt x="0" y="0"/>
                </a:moveTo>
                <a:lnTo>
                  <a:pt x="0" y="568"/>
                </a:lnTo>
                <a:lnTo>
                  <a:pt x="19944" y="568"/>
                </a:lnTo>
                <a:cubicBezTo>
                  <a:pt x="19944" y="375"/>
                  <a:pt x="19944" y="181"/>
                  <a:pt x="19944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71"/>
          <p:cNvSpPr/>
          <p:nvPr/>
        </p:nvSpPr>
        <p:spPr>
          <a:xfrm>
            <a:off x="1881708" y="2964692"/>
            <a:ext cx="1854404" cy="53165"/>
          </a:xfrm>
          <a:custGeom>
            <a:rect b="b" l="l" r="r" t="t"/>
            <a:pathLst>
              <a:path extrusionOk="0" h="569" w="19847">
                <a:moveTo>
                  <a:pt x="0" y="0"/>
                </a:moveTo>
                <a:lnTo>
                  <a:pt x="0" y="472"/>
                </a:lnTo>
                <a:lnTo>
                  <a:pt x="49" y="568"/>
                </a:lnTo>
                <a:lnTo>
                  <a:pt x="19786" y="568"/>
                </a:lnTo>
                <a:cubicBezTo>
                  <a:pt x="19811" y="375"/>
                  <a:pt x="19823" y="182"/>
                  <a:pt x="1984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71"/>
          <p:cNvSpPr/>
          <p:nvPr/>
        </p:nvSpPr>
        <p:spPr>
          <a:xfrm>
            <a:off x="1948327" y="3209772"/>
            <a:ext cx="1755083" cy="53165"/>
          </a:xfrm>
          <a:custGeom>
            <a:rect b="b" l="l" r="r" t="t"/>
            <a:pathLst>
              <a:path extrusionOk="0" h="569" w="18784">
                <a:moveTo>
                  <a:pt x="0" y="0"/>
                </a:moveTo>
                <a:cubicBezTo>
                  <a:pt x="37" y="194"/>
                  <a:pt x="73" y="375"/>
                  <a:pt x="121" y="568"/>
                </a:cubicBezTo>
                <a:lnTo>
                  <a:pt x="18662" y="568"/>
                </a:lnTo>
                <a:cubicBezTo>
                  <a:pt x="18699" y="375"/>
                  <a:pt x="18735" y="194"/>
                  <a:pt x="18783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71"/>
          <p:cNvSpPr/>
          <p:nvPr/>
        </p:nvSpPr>
        <p:spPr>
          <a:xfrm>
            <a:off x="2005883" y="3442426"/>
            <a:ext cx="1639878" cy="54286"/>
          </a:xfrm>
          <a:custGeom>
            <a:rect b="b" l="l" r="r" t="t"/>
            <a:pathLst>
              <a:path extrusionOk="0" h="581" w="17551">
                <a:moveTo>
                  <a:pt x="1" y="0"/>
                </a:moveTo>
                <a:cubicBezTo>
                  <a:pt x="49" y="193"/>
                  <a:pt x="122" y="387"/>
                  <a:pt x="182" y="580"/>
                </a:cubicBezTo>
                <a:lnTo>
                  <a:pt x="17370" y="580"/>
                </a:lnTo>
                <a:cubicBezTo>
                  <a:pt x="17442" y="387"/>
                  <a:pt x="17503" y="193"/>
                  <a:pt x="1755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71"/>
          <p:cNvSpPr/>
          <p:nvPr/>
        </p:nvSpPr>
        <p:spPr>
          <a:xfrm>
            <a:off x="2087264" y="3659195"/>
            <a:ext cx="1478329" cy="53165"/>
          </a:xfrm>
          <a:custGeom>
            <a:rect b="b" l="l" r="r" t="t"/>
            <a:pathLst>
              <a:path extrusionOk="0" h="569" w="15822">
                <a:moveTo>
                  <a:pt x="0" y="1"/>
                </a:moveTo>
                <a:cubicBezTo>
                  <a:pt x="85" y="194"/>
                  <a:pt x="169" y="388"/>
                  <a:pt x="266" y="569"/>
                </a:cubicBezTo>
                <a:lnTo>
                  <a:pt x="15556" y="569"/>
                </a:lnTo>
                <a:cubicBezTo>
                  <a:pt x="15653" y="388"/>
                  <a:pt x="15737" y="194"/>
                  <a:pt x="15822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71"/>
          <p:cNvSpPr/>
          <p:nvPr/>
        </p:nvSpPr>
        <p:spPr>
          <a:xfrm>
            <a:off x="2204712" y="3874937"/>
            <a:ext cx="1244554" cy="53165"/>
          </a:xfrm>
          <a:custGeom>
            <a:rect b="b" l="l" r="r" t="t"/>
            <a:pathLst>
              <a:path extrusionOk="0" h="569" w="13320">
                <a:moveTo>
                  <a:pt x="0" y="0"/>
                </a:moveTo>
                <a:cubicBezTo>
                  <a:pt x="133" y="194"/>
                  <a:pt x="266" y="387"/>
                  <a:pt x="399" y="568"/>
                </a:cubicBezTo>
                <a:lnTo>
                  <a:pt x="12921" y="568"/>
                </a:lnTo>
                <a:cubicBezTo>
                  <a:pt x="13054" y="387"/>
                  <a:pt x="13187" y="194"/>
                  <a:pt x="13320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71"/>
          <p:cNvSpPr/>
          <p:nvPr/>
        </p:nvSpPr>
        <p:spPr>
          <a:xfrm>
            <a:off x="2359346" y="4061246"/>
            <a:ext cx="935191" cy="53165"/>
          </a:xfrm>
          <a:custGeom>
            <a:rect b="b" l="l" r="r" t="t"/>
            <a:pathLst>
              <a:path extrusionOk="0" h="569" w="10009">
                <a:moveTo>
                  <a:pt x="1" y="1"/>
                </a:moveTo>
                <a:cubicBezTo>
                  <a:pt x="219" y="194"/>
                  <a:pt x="448" y="387"/>
                  <a:pt x="678" y="569"/>
                </a:cubicBezTo>
                <a:lnTo>
                  <a:pt x="9332" y="569"/>
                </a:lnTo>
                <a:cubicBezTo>
                  <a:pt x="9574" y="387"/>
                  <a:pt x="9791" y="194"/>
                  <a:pt x="10009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71"/>
          <p:cNvSpPr/>
          <p:nvPr/>
        </p:nvSpPr>
        <p:spPr>
          <a:xfrm>
            <a:off x="2514074" y="4173088"/>
            <a:ext cx="625734" cy="65591"/>
          </a:xfrm>
          <a:custGeom>
            <a:rect b="b" l="l" r="r" t="t"/>
            <a:pathLst>
              <a:path extrusionOk="0" h="702" w="6697">
                <a:moveTo>
                  <a:pt x="1" y="0"/>
                </a:moveTo>
                <a:lnTo>
                  <a:pt x="231" y="423"/>
                </a:lnTo>
                <a:lnTo>
                  <a:pt x="315" y="568"/>
                </a:lnTo>
                <a:lnTo>
                  <a:pt x="388" y="701"/>
                </a:lnTo>
                <a:lnTo>
                  <a:pt x="4050" y="701"/>
                </a:lnTo>
                <a:cubicBezTo>
                  <a:pt x="4425" y="701"/>
                  <a:pt x="4799" y="653"/>
                  <a:pt x="5162" y="568"/>
                </a:cubicBezTo>
                <a:cubicBezTo>
                  <a:pt x="5355" y="532"/>
                  <a:pt x="5537" y="484"/>
                  <a:pt x="5718" y="423"/>
                </a:cubicBezTo>
                <a:cubicBezTo>
                  <a:pt x="6056" y="315"/>
                  <a:pt x="6383" y="169"/>
                  <a:pt x="669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71"/>
          <p:cNvSpPr/>
          <p:nvPr/>
        </p:nvSpPr>
        <p:spPr>
          <a:xfrm>
            <a:off x="1595985" y="1236516"/>
            <a:ext cx="1890564" cy="3003001"/>
          </a:xfrm>
          <a:custGeom>
            <a:rect b="b" l="l" r="r" t="t"/>
            <a:pathLst>
              <a:path extrusionOk="0" h="32140" w="20234">
                <a:moveTo>
                  <a:pt x="10096" y="0"/>
                </a:moveTo>
                <a:cubicBezTo>
                  <a:pt x="7745" y="0"/>
                  <a:pt x="5396" y="1557"/>
                  <a:pt x="3602" y="4669"/>
                </a:cubicBezTo>
                <a:cubicBezTo>
                  <a:pt x="0" y="10930"/>
                  <a:pt x="0" y="21095"/>
                  <a:pt x="3602" y="27392"/>
                </a:cubicBezTo>
                <a:cubicBezTo>
                  <a:pt x="5412" y="30556"/>
                  <a:pt x="7786" y="32139"/>
                  <a:pt x="10157" y="32139"/>
                </a:cubicBezTo>
                <a:cubicBezTo>
                  <a:pt x="12506" y="32139"/>
                  <a:pt x="14852" y="30586"/>
                  <a:pt x="16644" y="27477"/>
                </a:cubicBezTo>
                <a:cubicBezTo>
                  <a:pt x="20234" y="21216"/>
                  <a:pt x="20234" y="11039"/>
                  <a:pt x="16644" y="4741"/>
                </a:cubicBezTo>
                <a:cubicBezTo>
                  <a:pt x="14836" y="1581"/>
                  <a:pt x="12465" y="0"/>
                  <a:pt x="100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71"/>
          <p:cNvSpPr/>
          <p:nvPr/>
        </p:nvSpPr>
        <p:spPr>
          <a:xfrm>
            <a:off x="1781173" y="1338454"/>
            <a:ext cx="1521309" cy="2799686"/>
          </a:xfrm>
          <a:custGeom>
            <a:rect b="b" l="l" r="r" t="t"/>
            <a:pathLst>
              <a:path extrusionOk="0" h="29964" w="16282">
                <a:moveTo>
                  <a:pt x="8111" y="0"/>
                </a:moveTo>
                <a:cubicBezTo>
                  <a:pt x="6056" y="0"/>
                  <a:pt x="4086" y="1463"/>
                  <a:pt x="2551" y="4134"/>
                </a:cubicBezTo>
                <a:cubicBezTo>
                  <a:pt x="907" y="6986"/>
                  <a:pt x="1" y="10830"/>
                  <a:pt x="1" y="14928"/>
                </a:cubicBezTo>
                <a:cubicBezTo>
                  <a:pt x="1" y="19037"/>
                  <a:pt x="907" y="22881"/>
                  <a:pt x="2551" y="25757"/>
                </a:cubicBezTo>
                <a:cubicBezTo>
                  <a:pt x="4098" y="28465"/>
                  <a:pt x="6104" y="29951"/>
                  <a:pt x="8159" y="29964"/>
                </a:cubicBezTo>
                <a:cubicBezTo>
                  <a:pt x="10214" y="29964"/>
                  <a:pt x="12196" y="28501"/>
                  <a:pt x="13731" y="25830"/>
                </a:cubicBezTo>
                <a:cubicBezTo>
                  <a:pt x="15375" y="22965"/>
                  <a:pt x="16281" y="19134"/>
                  <a:pt x="16281" y="15036"/>
                </a:cubicBezTo>
                <a:cubicBezTo>
                  <a:pt x="16281" y="10927"/>
                  <a:pt x="15375" y="7083"/>
                  <a:pt x="13719" y="4194"/>
                </a:cubicBezTo>
                <a:cubicBezTo>
                  <a:pt x="12172" y="1487"/>
                  <a:pt x="10166" y="0"/>
                  <a:pt x="8111" y="0"/>
                </a:cubicBezTo>
                <a:close/>
              </a:path>
            </a:pathLst>
          </a:custGeom>
          <a:solidFill>
            <a:srgbClr val="EF94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71"/>
          <p:cNvSpPr/>
          <p:nvPr/>
        </p:nvSpPr>
        <p:spPr>
          <a:xfrm>
            <a:off x="1878345" y="1394889"/>
            <a:ext cx="1456839" cy="2799686"/>
          </a:xfrm>
          <a:custGeom>
            <a:rect b="b" l="l" r="r" t="t"/>
            <a:pathLst>
              <a:path extrusionOk="0" h="29964" w="15592">
                <a:moveTo>
                  <a:pt x="7772" y="1"/>
                </a:moveTo>
                <a:cubicBezTo>
                  <a:pt x="5802" y="1"/>
                  <a:pt x="3916" y="1463"/>
                  <a:pt x="2442" y="4122"/>
                </a:cubicBezTo>
                <a:cubicBezTo>
                  <a:pt x="870" y="6987"/>
                  <a:pt x="0" y="10830"/>
                  <a:pt x="0" y="14928"/>
                </a:cubicBezTo>
                <a:cubicBezTo>
                  <a:pt x="0" y="19037"/>
                  <a:pt x="870" y="22881"/>
                  <a:pt x="2454" y="25758"/>
                </a:cubicBezTo>
                <a:cubicBezTo>
                  <a:pt x="3928" y="28465"/>
                  <a:pt x="5850" y="29952"/>
                  <a:pt x="7820" y="29964"/>
                </a:cubicBezTo>
                <a:cubicBezTo>
                  <a:pt x="9790" y="29964"/>
                  <a:pt x="11676" y="28501"/>
                  <a:pt x="13150" y="25830"/>
                </a:cubicBezTo>
                <a:cubicBezTo>
                  <a:pt x="14722" y="22966"/>
                  <a:pt x="15592" y="19134"/>
                  <a:pt x="15592" y="15037"/>
                </a:cubicBezTo>
                <a:cubicBezTo>
                  <a:pt x="15592" y="10927"/>
                  <a:pt x="14722" y="7083"/>
                  <a:pt x="13138" y="4195"/>
                </a:cubicBezTo>
                <a:cubicBezTo>
                  <a:pt x="11664" y="1487"/>
                  <a:pt x="9742" y="1"/>
                  <a:pt x="77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71"/>
          <p:cNvSpPr/>
          <p:nvPr/>
        </p:nvSpPr>
        <p:spPr>
          <a:xfrm>
            <a:off x="2044284" y="1940643"/>
            <a:ext cx="883241" cy="1664171"/>
          </a:xfrm>
          <a:custGeom>
            <a:rect b="b" l="l" r="r" t="t"/>
            <a:pathLst>
              <a:path extrusionOk="0" h="17811" w="9453">
                <a:moveTo>
                  <a:pt x="3997" y="0"/>
                </a:moveTo>
                <a:cubicBezTo>
                  <a:pt x="3950" y="0"/>
                  <a:pt x="3903" y="15"/>
                  <a:pt x="3856" y="46"/>
                </a:cubicBezTo>
                <a:cubicBezTo>
                  <a:pt x="3180" y="517"/>
                  <a:pt x="2515" y="1242"/>
                  <a:pt x="1874" y="2246"/>
                </a:cubicBezTo>
                <a:lnTo>
                  <a:pt x="1258" y="1170"/>
                </a:lnTo>
                <a:cubicBezTo>
                  <a:pt x="1197" y="1055"/>
                  <a:pt x="1113" y="998"/>
                  <a:pt x="1027" y="998"/>
                </a:cubicBezTo>
                <a:cubicBezTo>
                  <a:pt x="941" y="998"/>
                  <a:pt x="853" y="1055"/>
                  <a:pt x="786" y="1170"/>
                </a:cubicBezTo>
                <a:lnTo>
                  <a:pt x="134" y="2318"/>
                </a:lnTo>
                <a:cubicBezTo>
                  <a:pt x="1" y="2572"/>
                  <a:pt x="1" y="2886"/>
                  <a:pt x="134" y="3140"/>
                </a:cubicBezTo>
                <a:lnTo>
                  <a:pt x="774" y="4264"/>
                </a:lnTo>
                <a:cubicBezTo>
                  <a:pt x="315" y="5400"/>
                  <a:pt x="110" y="6621"/>
                  <a:pt x="170" y="7842"/>
                </a:cubicBezTo>
                <a:cubicBezTo>
                  <a:pt x="206" y="8966"/>
                  <a:pt x="521" y="10066"/>
                  <a:pt x="1076" y="11057"/>
                </a:cubicBezTo>
                <a:cubicBezTo>
                  <a:pt x="1451" y="11722"/>
                  <a:pt x="1850" y="12133"/>
                  <a:pt x="2249" y="12278"/>
                </a:cubicBezTo>
                <a:cubicBezTo>
                  <a:pt x="2411" y="12337"/>
                  <a:pt x="2580" y="12366"/>
                  <a:pt x="2750" y="12366"/>
                </a:cubicBezTo>
                <a:cubicBezTo>
                  <a:pt x="2999" y="12366"/>
                  <a:pt x="3247" y="12303"/>
                  <a:pt x="3470" y="12181"/>
                </a:cubicBezTo>
                <a:cubicBezTo>
                  <a:pt x="3989" y="11891"/>
                  <a:pt x="4461" y="11528"/>
                  <a:pt x="4884" y="11105"/>
                </a:cubicBezTo>
                <a:cubicBezTo>
                  <a:pt x="5331" y="10682"/>
                  <a:pt x="5657" y="10392"/>
                  <a:pt x="5875" y="10223"/>
                </a:cubicBezTo>
                <a:cubicBezTo>
                  <a:pt x="6056" y="10066"/>
                  <a:pt x="6286" y="9981"/>
                  <a:pt x="6516" y="9981"/>
                </a:cubicBezTo>
                <a:cubicBezTo>
                  <a:pt x="6733" y="9981"/>
                  <a:pt x="6927" y="10126"/>
                  <a:pt x="7096" y="10428"/>
                </a:cubicBezTo>
                <a:cubicBezTo>
                  <a:pt x="7325" y="10839"/>
                  <a:pt x="7410" y="11299"/>
                  <a:pt x="7337" y="11758"/>
                </a:cubicBezTo>
                <a:cubicBezTo>
                  <a:pt x="7265" y="12302"/>
                  <a:pt x="7084" y="12822"/>
                  <a:pt x="6818" y="13281"/>
                </a:cubicBezTo>
                <a:cubicBezTo>
                  <a:pt x="6528" y="13813"/>
                  <a:pt x="6129" y="14260"/>
                  <a:pt x="5645" y="14598"/>
                </a:cubicBezTo>
                <a:cubicBezTo>
                  <a:pt x="5452" y="14731"/>
                  <a:pt x="5246" y="14852"/>
                  <a:pt x="5041" y="14949"/>
                </a:cubicBezTo>
                <a:cubicBezTo>
                  <a:pt x="4944" y="14997"/>
                  <a:pt x="4872" y="15070"/>
                  <a:pt x="4823" y="15167"/>
                </a:cubicBezTo>
                <a:cubicBezTo>
                  <a:pt x="4642" y="15517"/>
                  <a:pt x="4642" y="15952"/>
                  <a:pt x="4823" y="16303"/>
                </a:cubicBezTo>
                <a:lnTo>
                  <a:pt x="5585" y="17620"/>
                </a:lnTo>
                <a:cubicBezTo>
                  <a:pt x="5659" y="17744"/>
                  <a:pt x="5755" y="17811"/>
                  <a:pt x="5851" y="17811"/>
                </a:cubicBezTo>
                <a:cubicBezTo>
                  <a:pt x="5896" y="17811"/>
                  <a:pt x="5941" y="17796"/>
                  <a:pt x="5984" y="17765"/>
                </a:cubicBezTo>
                <a:cubicBezTo>
                  <a:pt x="6262" y="17584"/>
                  <a:pt x="6516" y="17391"/>
                  <a:pt x="6745" y="17161"/>
                </a:cubicBezTo>
                <a:cubicBezTo>
                  <a:pt x="7072" y="16847"/>
                  <a:pt x="7362" y="16496"/>
                  <a:pt x="7615" y="16121"/>
                </a:cubicBezTo>
                <a:lnTo>
                  <a:pt x="8111" y="16992"/>
                </a:lnTo>
                <a:cubicBezTo>
                  <a:pt x="8178" y="17100"/>
                  <a:pt x="8262" y="17155"/>
                  <a:pt x="8347" y="17155"/>
                </a:cubicBezTo>
                <a:cubicBezTo>
                  <a:pt x="8431" y="17155"/>
                  <a:pt x="8516" y="17100"/>
                  <a:pt x="8582" y="16992"/>
                </a:cubicBezTo>
                <a:lnTo>
                  <a:pt x="8595" y="17004"/>
                </a:lnTo>
                <a:lnTo>
                  <a:pt x="9247" y="15843"/>
                </a:lnTo>
                <a:cubicBezTo>
                  <a:pt x="9380" y="15590"/>
                  <a:pt x="9380" y="15287"/>
                  <a:pt x="9247" y="15021"/>
                </a:cubicBezTo>
                <a:lnTo>
                  <a:pt x="8727" y="14103"/>
                </a:lnTo>
                <a:cubicBezTo>
                  <a:pt x="9223" y="12930"/>
                  <a:pt x="9453" y="11661"/>
                  <a:pt x="9404" y="10380"/>
                </a:cubicBezTo>
                <a:cubicBezTo>
                  <a:pt x="9344" y="9159"/>
                  <a:pt x="9054" y="8120"/>
                  <a:pt x="8558" y="7250"/>
                </a:cubicBezTo>
                <a:cubicBezTo>
                  <a:pt x="8026" y="6319"/>
                  <a:pt x="7483" y="5860"/>
                  <a:pt x="6939" y="5860"/>
                </a:cubicBezTo>
                <a:cubicBezTo>
                  <a:pt x="6395" y="5872"/>
                  <a:pt x="5802" y="6150"/>
                  <a:pt x="5162" y="6706"/>
                </a:cubicBezTo>
                <a:cubicBezTo>
                  <a:pt x="5101" y="6754"/>
                  <a:pt x="4932" y="6911"/>
                  <a:pt x="4654" y="7141"/>
                </a:cubicBezTo>
                <a:cubicBezTo>
                  <a:pt x="4074" y="7673"/>
                  <a:pt x="3615" y="7999"/>
                  <a:pt x="3300" y="8156"/>
                </a:cubicBezTo>
                <a:cubicBezTo>
                  <a:pt x="3211" y="8198"/>
                  <a:pt x="3126" y="8218"/>
                  <a:pt x="3046" y="8218"/>
                </a:cubicBezTo>
                <a:cubicBezTo>
                  <a:pt x="2845" y="8218"/>
                  <a:pt x="2674" y="8089"/>
                  <a:pt x="2527" y="7830"/>
                </a:cubicBezTo>
                <a:cubicBezTo>
                  <a:pt x="2056" y="7020"/>
                  <a:pt x="2128" y="6065"/>
                  <a:pt x="2744" y="4977"/>
                </a:cubicBezTo>
                <a:cubicBezTo>
                  <a:pt x="3095" y="4373"/>
                  <a:pt x="3530" y="3829"/>
                  <a:pt x="4062" y="3370"/>
                </a:cubicBezTo>
                <a:cubicBezTo>
                  <a:pt x="4292" y="3164"/>
                  <a:pt x="4545" y="2983"/>
                  <a:pt x="4823" y="2838"/>
                </a:cubicBezTo>
                <a:cubicBezTo>
                  <a:pt x="4908" y="2790"/>
                  <a:pt x="4968" y="2717"/>
                  <a:pt x="5017" y="2632"/>
                </a:cubicBezTo>
                <a:cubicBezTo>
                  <a:pt x="5198" y="2270"/>
                  <a:pt x="5198" y="1847"/>
                  <a:pt x="5017" y="1496"/>
                </a:cubicBezTo>
                <a:lnTo>
                  <a:pt x="4267" y="191"/>
                </a:lnTo>
                <a:cubicBezTo>
                  <a:pt x="4193" y="68"/>
                  <a:pt x="4097" y="0"/>
                  <a:pt x="39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71"/>
          <p:cNvSpPr/>
          <p:nvPr/>
        </p:nvSpPr>
        <p:spPr>
          <a:xfrm>
            <a:off x="1783415" y="1678932"/>
            <a:ext cx="813258" cy="2572172"/>
          </a:xfrm>
          <a:custGeom>
            <a:rect b="b" l="l" r="r" t="t"/>
            <a:pathLst>
              <a:path extrusionOk="0" h="27529" w="8704">
                <a:moveTo>
                  <a:pt x="8075" y="1940"/>
                </a:moveTo>
                <a:lnTo>
                  <a:pt x="7567" y="4660"/>
                </a:lnTo>
                <a:lnTo>
                  <a:pt x="4618" y="4660"/>
                </a:lnTo>
                <a:lnTo>
                  <a:pt x="5126" y="1940"/>
                </a:lnTo>
                <a:close/>
                <a:moveTo>
                  <a:pt x="7507" y="4926"/>
                </a:moveTo>
                <a:lnTo>
                  <a:pt x="6999" y="7645"/>
                </a:lnTo>
                <a:lnTo>
                  <a:pt x="4038" y="7645"/>
                </a:lnTo>
                <a:lnTo>
                  <a:pt x="4557" y="4926"/>
                </a:lnTo>
                <a:close/>
                <a:moveTo>
                  <a:pt x="6939" y="7923"/>
                </a:moveTo>
                <a:lnTo>
                  <a:pt x="6431" y="10643"/>
                </a:lnTo>
                <a:lnTo>
                  <a:pt x="3470" y="10643"/>
                </a:lnTo>
                <a:lnTo>
                  <a:pt x="3989" y="7923"/>
                </a:lnTo>
                <a:close/>
                <a:moveTo>
                  <a:pt x="6370" y="10909"/>
                </a:moveTo>
                <a:lnTo>
                  <a:pt x="5851" y="13628"/>
                </a:lnTo>
                <a:lnTo>
                  <a:pt x="2902" y="13628"/>
                </a:lnTo>
                <a:lnTo>
                  <a:pt x="3421" y="10909"/>
                </a:lnTo>
                <a:close/>
                <a:moveTo>
                  <a:pt x="5802" y="13906"/>
                </a:moveTo>
                <a:lnTo>
                  <a:pt x="5283" y="16626"/>
                </a:lnTo>
                <a:lnTo>
                  <a:pt x="2333" y="16626"/>
                </a:lnTo>
                <a:lnTo>
                  <a:pt x="2853" y="13906"/>
                </a:lnTo>
                <a:close/>
                <a:moveTo>
                  <a:pt x="5234" y="16892"/>
                </a:moveTo>
                <a:lnTo>
                  <a:pt x="4715" y="19611"/>
                </a:lnTo>
                <a:lnTo>
                  <a:pt x="1765" y="19611"/>
                </a:lnTo>
                <a:lnTo>
                  <a:pt x="2285" y="16892"/>
                </a:lnTo>
                <a:close/>
                <a:moveTo>
                  <a:pt x="4666" y="19889"/>
                </a:moveTo>
                <a:lnTo>
                  <a:pt x="4146" y="22609"/>
                </a:lnTo>
                <a:lnTo>
                  <a:pt x="1197" y="22609"/>
                </a:lnTo>
                <a:lnTo>
                  <a:pt x="1717" y="19889"/>
                </a:lnTo>
                <a:close/>
                <a:moveTo>
                  <a:pt x="4098" y="22875"/>
                </a:moveTo>
                <a:lnTo>
                  <a:pt x="3578" y="25594"/>
                </a:lnTo>
                <a:lnTo>
                  <a:pt x="629" y="25594"/>
                </a:lnTo>
                <a:lnTo>
                  <a:pt x="1149" y="22875"/>
                </a:lnTo>
                <a:close/>
                <a:moveTo>
                  <a:pt x="8545" y="0"/>
                </a:moveTo>
                <a:cubicBezTo>
                  <a:pt x="8486" y="0"/>
                  <a:pt x="8435" y="45"/>
                  <a:pt x="8425" y="115"/>
                </a:cubicBezTo>
                <a:lnTo>
                  <a:pt x="8123" y="1662"/>
                </a:lnTo>
                <a:lnTo>
                  <a:pt x="5174" y="1662"/>
                </a:lnTo>
                <a:lnTo>
                  <a:pt x="5464" y="164"/>
                </a:lnTo>
                <a:cubicBezTo>
                  <a:pt x="5471" y="67"/>
                  <a:pt x="5395" y="10"/>
                  <a:pt x="5320" y="10"/>
                </a:cubicBezTo>
                <a:cubicBezTo>
                  <a:pt x="5263" y="10"/>
                  <a:pt x="5207" y="42"/>
                  <a:pt x="5186" y="115"/>
                </a:cubicBezTo>
                <a:lnTo>
                  <a:pt x="13" y="27371"/>
                </a:lnTo>
                <a:cubicBezTo>
                  <a:pt x="1" y="27444"/>
                  <a:pt x="49" y="27516"/>
                  <a:pt x="122" y="27528"/>
                </a:cubicBezTo>
                <a:lnTo>
                  <a:pt x="146" y="27528"/>
                </a:lnTo>
                <a:cubicBezTo>
                  <a:pt x="218" y="27528"/>
                  <a:pt x="267" y="27480"/>
                  <a:pt x="279" y="27419"/>
                </a:cubicBezTo>
                <a:lnTo>
                  <a:pt x="581" y="25860"/>
                </a:lnTo>
                <a:lnTo>
                  <a:pt x="3542" y="25860"/>
                </a:lnTo>
                <a:lnTo>
                  <a:pt x="3252" y="27371"/>
                </a:lnTo>
                <a:cubicBezTo>
                  <a:pt x="3240" y="27432"/>
                  <a:pt x="3288" y="27504"/>
                  <a:pt x="3361" y="27516"/>
                </a:cubicBezTo>
                <a:lnTo>
                  <a:pt x="3385" y="27516"/>
                </a:lnTo>
                <a:cubicBezTo>
                  <a:pt x="3445" y="27516"/>
                  <a:pt x="3506" y="27468"/>
                  <a:pt x="3518" y="27407"/>
                </a:cubicBezTo>
                <a:lnTo>
                  <a:pt x="8703" y="139"/>
                </a:lnTo>
                <a:cubicBezTo>
                  <a:pt x="8703" y="67"/>
                  <a:pt x="8655" y="6"/>
                  <a:pt x="8582" y="6"/>
                </a:cubicBezTo>
                <a:cubicBezTo>
                  <a:pt x="8570" y="2"/>
                  <a:pt x="8557" y="0"/>
                  <a:pt x="8545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71"/>
          <p:cNvSpPr/>
          <p:nvPr/>
        </p:nvSpPr>
        <p:spPr>
          <a:xfrm>
            <a:off x="2550233" y="1673512"/>
            <a:ext cx="45316" cy="21583"/>
          </a:xfrm>
          <a:custGeom>
            <a:rect b="b" l="l" r="r" t="t"/>
            <a:pathLst>
              <a:path extrusionOk="0" h="231" w="485">
                <a:moveTo>
                  <a:pt x="167" y="0"/>
                </a:moveTo>
                <a:cubicBezTo>
                  <a:pt x="140" y="0"/>
                  <a:pt x="116" y="2"/>
                  <a:pt x="97" y="4"/>
                </a:cubicBezTo>
                <a:cubicBezTo>
                  <a:pt x="1" y="4"/>
                  <a:pt x="61" y="173"/>
                  <a:pt x="61" y="173"/>
                </a:cubicBezTo>
                <a:cubicBezTo>
                  <a:pt x="122" y="203"/>
                  <a:pt x="230" y="231"/>
                  <a:pt x="321" y="231"/>
                </a:cubicBezTo>
                <a:cubicBezTo>
                  <a:pt x="412" y="231"/>
                  <a:pt x="484" y="203"/>
                  <a:pt x="472" y="125"/>
                </a:cubicBezTo>
                <a:cubicBezTo>
                  <a:pt x="462" y="27"/>
                  <a:pt x="285" y="0"/>
                  <a:pt x="167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71"/>
          <p:cNvSpPr/>
          <p:nvPr/>
        </p:nvSpPr>
        <p:spPr>
          <a:xfrm>
            <a:off x="2253204" y="1404793"/>
            <a:ext cx="108571" cy="180610"/>
          </a:xfrm>
          <a:custGeom>
            <a:rect b="b" l="l" r="r" t="t"/>
            <a:pathLst>
              <a:path extrusionOk="0" h="1933" w="1162">
                <a:moveTo>
                  <a:pt x="529" y="1"/>
                </a:moveTo>
                <a:cubicBezTo>
                  <a:pt x="253" y="1"/>
                  <a:pt x="41" y="256"/>
                  <a:pt x="13" y="680"/>
                </a:cubicBezTo>
                <a:cubicBezTo>
                  <a:pt x="1" y="849"/>
                  <a:pt x="37" y="1007"/>
                  <a:pt x="98" y="1164"/>
                </a:cubicBezTo>
                <a:lnTo>
                  <a:pt x="25" y="1587"/>
                </a:lnTo>
                <a:cubicBezTo>
                  <a:pt x="1" y="1732"/>
                  <a:pt x="85" y="1889"/>
                  <a:pt x="243" y="1925"/>
                </a:cubicBezTo>
                <a:cubicBezTo>
                  <a:pt x="263" y="1930"/>
                  <a:pt x="284" y="1933"/>
                  <a:pt x="304" y="1933"/>
                </a:cubicBezTo>
                <a:cubicBezTo>
                  <a:pt x="427" y="1933"/>
                  <a:pt x="536" y="1844"/>
                  <a:pt x="557" y="1720"/>
                </a:cubicBezTo>
                <a:lnTo>
                  <a:pt x="557" y="1683"/>
                </a:lnTo>
                <a:lnTo>
                  <a:pt x="581" y="1526"/>
                </a:lnTo>
                <a:cubicBezTo>
                  <a:pt x="871" y="1526"/>
                  <a:pt x="1016" y="1248"/>
                  <a:pt x="1089" y="874"/>
                </a:cubicBezTo>
                <a:cubicBezTo>
                  <a:pt x="1161" y="475"/>
                  <a:pt x="1089" y="221"/>
                  <a:pt x="774" y="64"/>
                </a:cubicBezTo>
                <a:cubicBezTo>
                  <a:pt x="689" y="21"/>
                  <a:pt x="606" y="1"/>
                  <a:pt x="529" y="1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71"/>
          <p:cNvSpPr/>
          <p:nvPr/>
        </p:nvSpPr>
        <p:spPr>
          <a:xfrm>
            <a:off x="2058206" y="1907661"/>
            <a:ext cx="322724" cy="753740"/>
          </a:xfrm>
          <a:custGeom>
            <a:rect b="b" l="l" r="r" t="t"/>
            <a:pathLst>
              <a:path extrusionOk="0" h="8067" w="3454">
                <a:moveTo>
                  <a:pt x="1048" y="0"/>
                </a:moveTo>
                <a:cubicBezTo>
                  <a:pt x="952" y="701"/>
                  <a:pt x="915" y="2151"/>
                  <a:pt x="903" y="2683"/>
                </a:cubicBezTo>
                <a:lnTo>
                  <a:pt x="903" y="3300"/>
                </a:lnTo>
                <a:cubicBezTo>
                  <a:pt x="903" y="3300"/>
                  <a:pt x="903" y="3312"/>
                  <a:pt x="903" y="3312"/>
                </a:cubicBezTo>
                <a:cubicBezTo>
                  <a:pt x="795" y="3662"/>
                  <a:pt x="553" y="4557"/>
                  <a:pt x="408" y="5354"/>
                </a:cubicBezTo>
                <a:cubicBezTo>
                  <a:pt x="264" y="6147"/>
                  <a:pt x="0" y="7881"/>
                  <a:pt x="352" y="7881"/>
                </a:cubicBezTo>
                <a:cubicBezTo>
                  <a:pt x="354" y="7881"/>
                  <a:pt x="357" y="7881"/>
                  <a:pt x="359" y="7881"/>
                </a:cubicBezTo>
                <a:cubicBezTo>
                  <a:pt x="649" y="7869"/>
                  <a:pt x="1580" y="5149"/>
                  <a:pt x="1991" y="4013"/>
                </a:cubicBezTo>
                <a:cubicBezTo>
                  <a:pt x="2003" y="4460"/>
                  <a:pt x="2027" y="5052"/>
                  <a:pt x="2088" y="5596"/>
                </a:cubicBezTo>
                <a:cubicBezTo>
                  <a:pt x="2170" y="6382"/>
                  <a:pt x="2400" y="8067"/>
                  <a:pt x="2723" y="8067"/>
                </a:cubicBezTo>
                <a:cubicBezTo>
                  <a:pt x="2733" y="8067"/>
                  <a:pt x="2743" y="8065"/>
                  <a:pt x="2753" y="8062"/>
                </a:cubicBezTo>
                <a:cubicBezTo>
                  <a:pt x="3091" y="7953"/>
                  <a:pt x="3200" y="4013"/>
                  <a:pt x="3260" y="3457"/>
                </a:cubicBezTo>
                <a:lnTo>
                  <a:pt x="3260" y="3396"/>
                </a:lnTo>
                <a:cubicBezTo>
                  <a:pt x="3442" y="2309"/>
                  <a:pt x="3393" y="97"/>
                  <a:pt x="3454" y="97"/>
                </a:cubicBezTo>
                <a:lnTo>
                  <a:pt x="1967" y="0"/>
                </a:lnTo>
                <a:cubicBezTo>
                  <a:pt x="1967" y="48"/>
                  <a:pt x="1967" y="97"/>
                  <a:pt x="1955" y="157"/>
                </a:cubicBezTo>
                <a:lnTo>
                  <a:pt x="10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71"/>
          <p:cNvSpPr/>
          <p:nvPr/>
        </p:nvSpPr>
        <p:spPr>
          <a:xfrm>
            <a:off x="2100812" y="1555691"/>
            <a:ext cx="474369" cy="380748"/>
          </a:xfrm>
          <a:custGeom>
            <a:rect b="b" l="l" r="r" t="t"/>
            <a:pathLst>
              <a:path extrusionOk="0" h="4075" w="5077">
                <a:moveTo>
                  <a:pt x="1791" y="1"/>
                </a:moveTo>
                <a:cubicBezTo>
                  <a:pt x="1636" y="1"/>
                  <a:pt x="1481" y="23"/>
                  <a:pt x="1330" y="68"/>
                </a:cubicBezTo>
                <a:cubicBezTo>
                  <a:pt x="1293" y="81"/>
                  <a:pt x="1257" y="93"/>
                  <a:pt x="1221" y="117"/>
                </a:cubicBezTo>
                <a:cubicBezTo>
                  <a:pt x="1173" y="129"/>
                  <a:pt x="1136" y="141"/>
                  <a:pt x="1100" y="177"/>
                </a:cubicBezTo>
                <a:cubicBezTo>
                  <a:pt x="967" y="298"/>
                  <a:pt x="834" y="431"/>
                  <a:pt x="725" y="576"/>
                </a:cubicBezTo>
                <a:cubicBezTo>
                  <a:pt x="604" y="721"/>
                  <a:pt x="496" y="866"/>
                  <a:pt x="411" y="1023"/>
                </a:cubicBezTo>
                <a:cubicBezTo>
                  <a:pt x="206" y="1338"/>
                  <a:pt x="73" y="1700"/>
                  <a:pt x="24" y="2075"/>
                </a:cubicBezTo>
                <a:cubicBezTo>
                  <a:pt x="0" y="2280"/>
                  <a:pt x="12" y="2486"/>
                  <a:pt x="73" y="2679"/>
                </a:cubicBezTo>
                <a:cubicBezTo>
                  <a:pt x="97" y="2800"/>
                  <a:pt x="157" y="2921"/>
                  <a:pt x="242" y="3006"/>
                </a:cubicBezTo>
                <a:cubicBezTo>
                  <a:pt x="314" y="3090"/>
                  <a:pt x="423" y="3151"/>
                  <a:pt x="532" y="3187"/>
                </a:cubicBezTo>
                <a:cubicBezTo>
                  <a:pt x="520" y="3429"/>
                  <a:pt x="532" y="3658"/>
                  <a:pt x="568" y="3900"/>
                </a:cubicBezTo>
                <a:cubicBezTo>
                  <a:pt x="587" y="3996"/>
                  <a:pt x="1275" y="4074"/>
                  <a:pt x="1919" y="4074"/>
                </a:cubicBezTo>
                <a:cubicBezTo>
                  <a:pt x="2497" y="4074"/>
                  <a:pt x="3040" y="4011"/>
                  <a:pt x="3034" y="3840"/>
                </a:cubicBezTo>
                <a:cubicBezTo>
                  <a:pt x="3010" y="3356"/>
                  <a:pt x="2998" y="2486"/>
                  <a:pt x="2937" y="1724"/>
                </a:cubicBezTo>
                <a:lnTo>
                  <a:pt x="2937" y="1724"/>
                </a:lnTo>
                <a:cubicBezTo>
                  <a:pt x="3070" y="1833"/>
                  <a:pt x="3215" y="1942"/>
                  <a:pt x="3360" y="2039"/>
                </a:cubicBezTo>
                <a:lnTo>
                  <a:pt x="3409" y="2063"/>
                </a:lnTo>
                <a:lnTo>
                  <a:pt x="3481" y="2099"/>
                </a:lnTo>
                <a:cubicBezTo>
                  <a:pt x="3517" y="2123"/>
                  <a:pt x="3566" y="2135"/>
                  <a:pt x="3626" y="2159"/>
                </a:cubicBezTo>
                <a:cubicBezTo>
                  <a:pt x="3688" y="2177"/>
                  <a:pt x="3757" y="2188"/>
                  <a:pt x="3831" y="2188"/>
                </a:cubicBezTo>
                <a:cubicBezTo>
                  <a:pt x="3859" y="2188"/>
                  <a:pt x="3887" y="2187"/>
                  <a:pt x="3916" y="2184"/>
                </a:cubicBezTo>
                <a:cubicBezTo>
                  <a:pt x="4085" y="2172"/>
                  <a:pt x="4243" y="2123"/>
                  <a:pt x="4400" y="2051"/>
                </a:cubicBezTo>
                <a:cubicBezTo>
                  <a:pt x="4533" y="1978"/>
                  <a:pt x="4666" y="1894"/>
                  <a:pt x="4774" y="1785"/>
                </a:cubicBezTo>
                <a:cubicBezTo>
                  <a:pt x="4835" y="1736"/>
                  <a:pt x="4895" y="1688"/>
                  <a:pt x="4944" y="1640"/>
                </a:cubicBezTo>
                <a:lnTo>
                  <a:pt x="5016" y="1567"/>
                </a:lnTo>
                <a:cubicBezTo>
                  <a:pt x="5040" y="1531"/>
                  <a:pt x="5077" y="1519"/>
                  <a:pt x="5077" y="1458"/>
                </a:cubicBezTo>
                <a:cubicBezTo>
                  <a:pt x="5064" y="1422"/>
                  <a:pt x="5040" y="1386"/>
                  <a:pt x="5004" y="1374"/>
                </a:cubicBezTo>
                <a:lnTo>
                  <a:pt x="4992" y="1374"/>
                </a:lnTo>
                <a:cubicBezTo>
                  <a:pt x="4985" y="1372"/>
                  <a:pt x="4979" y="1371"/>
                  <a:pt x="4973" y="1371"/>
                </a:cubicBezTo>
                <a:cubicBezTo>
                  <a:pt x="4937" y="1371"/>
                  <a:pt x="4916" y="1400"/>
                  <a:pt x="4895" y="1410"/>
                </a:cubicBezTo>
                <a:lnTo>
                  <a:pt x="4799" y="1458"/>
                </a:lnTo>
                <a:cubicBezTo>
                  <a:pt x="4738" y="1483"/>
                  <a:pt x="4678" y="1519"/>
                  <a:pt x="4617" y="1543"/>
                </a:cubicBezTo>
                <a:cubicBezTo>
                  <a:pt x="4508" y="1591"/>
                  <a:pt x="4376" y="1628"/>
                  <a:pt x="4255" y="1652"/>
                </a:cubicBezTo>
                <a:cubicBezTo>
                  <a:pt x="4175" y="1669"/>
                  <a:pt x="4095" y="1681"/>
                  <a:pt x="4016" y="1681"/>
                </a:cubicBezTo>
                <a:cubicBezTo>
                  <a:pt x="3987" y="1681"/>
                  <a:pt x="3957" y="1679"/>
                  <a:pt x="3928" y="1676"/>
                </a:cubicBezTo>
                <a:cubicBezTo>
                  <a:pt x="3892" y="1664"/>
                  <a:pt x="3844" y="1652"/>
                  <a:pt x="3807" y="1628"/>
                </a:cubicBezTo>
                <a:cubicBezTo>
                  <a:pt x="3795" y="1616"/>
                  <a:pt x="3771" y="1616"/>
                  <a:pt x="3759" y="1603"/>
                </a:cubicBezTo>
                <a:lnTo>
                  <a:pt x="3699" y="1555"/>
                </a:lnTo>
                <a:cubicBezTo>
                  <a:pt x="3505" y="1386"/>
                  <a:pt x="3324" y="1217"/>
                  <a:pt x="3167" y="1023"/>
                </a:cubicBezTo>
                <a:cubicBezTo>
                  <a:pt x="3082" y="927"/>
                  <a:pt x="2998" y="818"/>
                  <a:pt x="2925" y="721"/>
                </a:cubicBezTo>
                <a:cubicBezTo>
                  <a:pt x="2865" y="649"/>
                  <a:pt x="2816" y="552"/>
                  <a:pt x="2768" y="479"/>
                </a:cubicBezTo>
                <a:cubicBezTo>
                  <a:pt x="2756" y="443"/>
                  <a:pt x="2744" y="419"/>
                  <a:pt x="2720" y="395"/>
                </a:cubicBezTo>
                <a:cubicBezTo>
                  <a:pt x="2659" y="274"/>
                  <a:pt x="2550" y="177"/>
                  <a:pt x="2417" y="129"/>
                </a:cubicBezTo>
                <a:cubicBezTo>
                  <a:pt x="2220" y="44"/>
                  <a:pt x="2006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71"/>
          <p:cNvSpPr/>
          <p:nvPr/>
        </p:nvSpPr>
        <p:spPr>
          <a:xfrm>
            <a:off x="2062411" y="2612348"/>
            <a:ext cx="101377" cy="61106"/>
          </a:xfrm>
          <a:custGeom>
            <a:rect b="b" l="l" r="r" t="t"/>
            <a:pathLst>
              <a:path extrusionOk="0" h="654" w="1085">
                <a:moveTo>
                  <a:pt x="157" y="0"/>
                </a:moveTo>
                <a:cubicBezTo>
                  <a:pt x="97" y="36"/>
                  <a:pt x="85" y="194"/>
                  <a:pt x="49" y="339"/>
                </a:cubicBezTo>
                <a:cubicBezTo>
                  <a:pt x="0" y="496"/>
                  <a:pt x="206" y="460"/>
                  <a:pt x="363" y="508"/>
                </a:cubicBezTo>
                <a:cubicBezTo>
                  <a:pt x="586" y="590"/>
                  <a:pt x="865" y="653"/>
                  <a:pt x="989" y="653"/>
                </a:cubicBezTo>
                <a:cubicBezTo>
                  <a:pt x="1066" y="653"/>
                  <a:pt x="1084" y="629"/>
                  <a:pt x="991" y="568"/>
                </a:cubicBezTo>
                <a:cubicBezTo>
                  <a:pt x="665" y="351"/>
                  <a:pt x="617" y="145"/>
                  <a:pt x="532" y="85"/>
                </a:cubicBezTo>
                <a:cubicBezTo>
                  <a:pt x="411" y="49"/>
                  <a:pt x="278" y="12"/>
                  <a:pt x="157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71"/>
          <p:cNvSpPr/>
          <p:nvPr/>
        </p:nvSpPr>
        <p:spPr>
          <a:xfrm>
            <a:off x="2287121" y="2632624"/>
            <a:ext cx="112869" cy="44288"/>
          </a:xfrm>
          <a:custGeom>
            <a:rect b="b" l="l" r="r" t="t"/>
            <a:pathLst>
              <a:path extrusionOk="0" h="474" w="1208">
                <a:moveTo>
                  <a:pt x="49" y="1"/>
                </a:moveTo>
                <a:cubicBezTo>
                  <a:pt x="0" y="61"/>
                  <a:pt x="37" y="218"/>
                  <a:pt x="37" y="375"/>
                </a:cubicBezTo>
                <a:cubicBezTo>
                  <a:pt x="37" y="451"/>
                  <a:pt x="90" y="468"/>
                  <a:pt x="163" y="468"/>
                </a:cubicBezTo>
                <a:cubicBezTo>
                  <a:pt x="218" y="468"/>
                  <a:pt x="284" y="459"/>
                  <a:pt x="347" y="459"/>
                </a:cubicBezTo>
                <a:cubicBezTo>
                  <a:pt x="361" y="459"/>
                  <a:pt x="374" y="459"/>
                  <a:pt x="387" y="460"/>
                </a:cubicBezTo>
                <a:cubicBezTo>
                  <a:pt x="486" y="469"/>
                  <a:pt x="593" y="474"/>
                  <a:pt x="692" y="474"/>
                </a:cubicBezTo>
                <a:cubicBezTo>
                  <a:pt x="981" y="474"/>
                  <a:pt x="1208" y="435"/>
                  <a:pt x="992" y="363"/>
                </a:cubicBezTo>
                <a:cubicBezTo>
                  <a:pt x="617" y="230"/>
                  <a:pt x="520" y="37"/>
                  <a:pt x="423" y="1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71"/>
          <p:cNvSpPr/>
          <p:nvPr/>
        </p:nvSpPr>
        <p:spPr>
          <a:xfrm>
            <a:off x="2192285" y="1387040"/>
            <a:ext cx="168370" cy="160802"/>
          </a:xfrm>
          <a:custGeom>
            <a:rect b="b" l="l" r="r" t="t"/>
            <a:pathLst>
              <a:path extrusionOk="0" h="1721" w="1802">
                <a:moveTo>
                  <a:pt x="944" y="1"/>
                </a:moveTo>
                <a:cubicBezTo>
                  <a:pt x="662" y="1"/>
                  <a:pt x="404" y="88"/>
                  <a:pt x="339" y="193"/>
                </a:cubicBezTo>
                <a:lnTo>
                  <a:pt x="351" y="193"/>
                </a:lnTo>
                <a:cubicBezTo>
                  <a:pt x="0" y="350"/>
                  <a:pt x="48" y="749"/>
                  <a:pt x="133" y="1535"/>
                </a:cubicBezTo>
                <a:cubicBezTo>
                  <a:pt x="266" y="1678"/>
                  <a:pt x="551" y="1721"/>
                  <a:pt x="841" y="1721"/>
                </a:cubicBezTo>
                <a:cubicBezTo>
                  <a:pt x="1261" y="1721"/>
                  <a:pt x="1692" y="1632"/>
                  <a:pt x="1692" y="1632"/>
                </a:cubicBezTo>
                <a:cubicBezTo>
                  <a:pt x="1692" y="1632"/>
                  <a:pt x="1402" y="1366"/>
                  <a:pt x="1596" y="725"/>
                </a:cubicBezTo>
                <a:cubicBezTo>
                  <a:pt x="1596" y="701"/>
                  <a:pt x="1596" y="677"/>
                  <a:pt x="1608" y="665"/>
                </a:cubicBezTo>
                <a:lnTo>
                  <a:pt x="1801" y="701"/>
                </a:lnTo>
                <a:cubicBezTo>
                  <a:pt x="1780" y="172"/>
                  <a:pt x="1339" y="1"/>
                  <a:pt x="9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71"/>
          <p:cNvSpPr/>
          <p:nvPr/>
        </p:nvSpPr>
        <p:spPr>
          <a:xfrm>
            <a:off x="2324401" y="1460294"/>
            <a:ext cx="24947" cy="37935"/>
          </a:xfrm>
          <a:custGeom>
            <a:rect b="b" l="l" r="r" t="t"/>
            <a:pathLst>
              <a:path extrusionOk="0" h="406" w="267">
                <a:moveTo>
                  <a:pt x="141" y="0"/>
                </a:moveTo>
                <a:cubicBezTo>
                  <a:pt x="135" y="0"/>
                  <a:pt x="128" y="1"/>
                  <a:pt x="121" y="2"/>
                </a:cubicBezTo>
                <a:cubicBezTo>
                  <a:pt x="49" y="14"/>
                  <a:pt x="0" y="122"/>
                  <a:pt x="49" y="255"/>
                </a:cubicBezTo>
                <a:cubicBezTo>
                  <a:pt x="69" y="348"/>
                  <a:pt x="116" y="406"/>
                  <a:pt x="167" y="406"/>
                </a:cubicBezTo>
                <a:cubicBezTo>
                  <a:pt x="176" y="406"/>
                  <a:pt x="185" y="404"/>
                  <a:pt x="194" y="400"/>
                </a:cubicBezTo>
                <a:cubicBezTo>
                  <a:pt x="254" y="364"/>
                  <a:pt x="266" y="268"/>
                  <a:pt x="242" y="159"/>
                </a:cubicBezTo>
                <a:cubicBezTo>
                  <a:pt x="220" y="59"/>
                  <a:pt x="208" y="0"/>
                  <a:pt x="141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71"/>
          <p:cNvSpPr/>
          <p:nvPr/>
        </p:nvSpPr>
        <p:spPr>
          <a:xfrm>
            <a:off x="2813345" y="3539505"/>
            <a:ext cx="151458" cy="753366"/>
          </a:xfrm>
          <a:custGeom>
            <a:rect b="b" l="l" r="r" t="t"/>
            <a:pathLst>
              <a:path extrusionOk="0" h="8063" w="1621">
                <a:moveTo>
                  <a:pt x="1" y="1"/>
                </a:moveTo>
                <a:lnTo>
                  <a:pt x="1" y="8062"/>
                </a:lnTo>
                <a:lnTo>
                  <a:pt x="1621" y="8062"/>
                </a:lnTo>
                <a:lnTo>
                  <a:pt x="162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71"/>
          <p:cNvSpPr/>
          <p:nvPr/>
        </p:nvSpPr>
        <p:spPr>
          <a:xfrm>
            <a:off x="2964709" y="3539505"/>
            <a:ext cx="151458" cy="753366"/>
          </a:xfrm>
          <a:custGeom>
            <a:rect b="b" l="l" r="r" t="t"/>
            <a:pathLst>
              <a:path extrusionOk="0" h="8063" w="1621">
                <a:moveTo>
                  <a:pt x="1" y="1"/>
                </a:moveTo>
                <a:lnTo>
                  <a:pt x="1" y="8062"/>
                </a:lnTo>
                <a:lnTo>
                  <a:pt x="1620" y="806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71"/>
          <p:cNvSpPr/>
          <p:nvPr/>
        </p:nvSpPr>
        <p:spPr>
          <a:xfrm>
            <a:off x="3205303" y="3311336"/>
            <a:ext cx="151365" cy="980413"/>
          </a:xfrm>
          <a:custGeom>
            <a:rect b="b" l="l" r="r" t="t"/>
            <a:pathLst>
              <a:path extrusionOk="0" h="10493" w="1620">
                <a:moveTo>
                  <a:pt x="0" y="1"/>
                </a:moveTo>
                <a:lnTo>
                  <a:pt x="0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71"/>
          <p:cNvSpPr/>
          <p:nvPr/>
        </p:nvSpPr>
        <p:spPr>
          <a:xfrm>
            <a:off x="3356574" y="3311336"/>
            <a:ext cx="151458" cy="980413"/>
          </a:xfrm>
          <a:custGeom>
            <a:rect b="b" l="l" r="r" t="t"/>
            <a:pathLst>
              <a:path extrusionOk="0" h="10493" w="1621">
                <a:moveTo>
                  <a:pt x="1" y="1"/>
                </a:moveTo>
                <a:lnTo>
                  <a:pt x="1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71"/>
          <p:cNvSpPr/>
          <p:nvPr/>
        </p:nvSpPr>
        <p:spPr>
          <a:xfrm>
            <a:off x="3597168" y="3091203"/>
            <a:ext cx="151365" cy="1200546"/>
          </a:xfrm>
          <a:custGeom>
            <a:rect b="b" l="l" r="r" t="t"/>
            <a:pathLst>
              <a:path extrusionOk="0" h="12849" w="1620">
                <a:moveTo>
                  <a:pt x="0" y="0"/>
                </a:moveTo>
                <a:lnTo>
                  <a:pt x="0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71"/>
          <p:cNvSpPr/>
          <p:nvPr/>
        </p:nvSpPr>
        <p:spPr>
          <a:xfrm>
            <a:off x="3748438" y="3091203"/>
            <a:ext cx="151458" cy="1200546"/>
          </a:xfrm>
          <a:custGeom>
            <a:rect b="b" l="l" r="r" t="t"/>
            <a:pathLst>
              <a:path extrusionOk="0" h="12849" w="1621">
                <a:moveTo>
                  <a:pt x="1" y="0"/>
                </a:moveTo>
                <a:lnTo>
                  <a:pt x="1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71"/>
          <p:cNvSpPr/>
          <p:nvPr/>
        </p:nvSpPr>
        <p:spPr>
          <a:xfrm>
            <a:off x="1746135" y="764763"/>
            <a:ext cx="562572" cy="458579"/>
          </a:xfrm>
          <a:custGeom>
            <a:rect b="b" l="l" r="r" t="t"/>
            <a:pathLst>
              <a:path extrusionOk="0" h="4908" w="6021">
                <a:moveTo>
                  <a:pt x="1" y="0"/>
                </a:moveTo>
                <a:lnTo>
                  <a:pt x="1" y="3505"/>
                </a:lnTo>
                <a:lnTo>
                  <a:pt x="4255" y="3505"/>
                </a:lnTo>
                <a:lnTo>
                  <a:pt x="5138" y="4907"/>
                </a:lnTo>
                <a:lnTo>
                  <a:pt x="5355" y="3505"/>
                </a:lnTo>
                <a:lnTo>
                  <a:pt x="6020" y="3505"/>
                </a:lnTo>
                <a:lnTo>
                  <a:pt x="60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71"/>
          <p:cNvSpPr/>
          <p:nvPr/>
        </p:nvSpPr>
        <p:spPr>
          <a:xfrm>
            <a:off x="1821817" y="825682"/>
            <a:ext cx="115299" cy="200044"/>
          </a:xfrm>
          <a:custGeom>
            <a:rect b="b" l="l" r="r" t="t"/>
            <a:pathLst>
              <a:path extrusionOk="0" h="2141" w="1234">
                <a:moveTo>
                  <a:pt x="545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39" y="218"/>
                  <a:pt x="218" y="279"/>
                  <a:pt x="122" y="388"/>
                </a:cubicBezTo>
                <a:cubicBezTo>
                  <a:pt x="49" y="472"/>
                  <a:pt x="1" y="593"/>
                  <a:pt x="1" y="726"/>
                </a:cubicBezTo>
                <a:cubicBezTo>
                  <a:pt x="1" y="835"/>
                  <a:pt x="37" y="944"/>
                  <a:pt x="109" y="1028"/>
                </a:cubicBezTo>
                <a:cubicBezTo>
                  <a:pt x="194" y="1101"/>
                  <a:pt x="291" y="1149"/>
                  <a:pt x="387" y="1185"/>
                </a:cubicBezTo>
                <a:lnTo>
                  <a:pt x="496" y="1222"/>
                </a:lnTo>
                <a:cubicBezTo>
                  <a:pt x="569" y="1246"/>
                  <a:pt x="653" y="1282"/>
                  <a:pt x="738" y="1318"/>
                </a:cubicBezTo>
                <a:cubicBezTo>
                  <a:pt x="774" y="1342"/>
                  <a:pt x="810" y="1391"/>
                  <a:pt x="810" y="1439"/>
                </a:cubicBezTo>
                <a:cubicBezTo>
                  <a:pt x="810" y="1560"/>
                  <a:pt x="726" y="1620"/>
                  <a:pt x="569" y="1620"/>
                </a:cubicBezTo>
                <a:cubicBezTo>
                  <a:pt x="472" y="1620"/>
                  <a:pt x="375" y="1596"/>
                  <a:pt x="291" y="1572"/>
                </a:cubicBezTo>
                <a:cubicBezTo>
                  <a:pt x="242" y="1560"/>
                  <a:pt x="194" y="1536"/>
                  <a:pt x="158" y="1512"/>
                </a:cubicBezTo>
                <a:cubicBezTo>
                  <a:pt x="143" y="1503"/>
                  <a:pt x="128" y="1499"/>
                  <a:pt x="114" y="1499"/>
                </a:cubicBezTo>
                <a:cubicBezTo>
                  <a:pt x="68" y="1499"/>
                  <a:pt x="28" y="1538"/>
                  <a:pt x="37" y="1584"/>
                </a:cubicBezTo>
                <a:lnTo>
                  <a:pt x="37" y="1778"/>
                </a:lnTo>
                <a:cubicBezTo>
                  <a:pt x="25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5" y="2140"/>
                </a:cubicBezTo>
                <a:lnTo>
                  <a:pt x="714" y="2140"/>
                </a:lnTo>
                <a:cubicBezTo>
                  <a:pt x="738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895" y="1898"/>
                  <a:pt x="1016" y="1826"/>
                  <a:pt x="1113" y="1729"/>
                </a:cubicBezTo>
                <a:cubicBezTo>
                  <a:pt x="1185" y="1633"/>
                  <a:pt x="1221" y="1524"/>
                  <a:pt x="1221" y="1403"/>
                </a:cubicBezTo>
                <a:cubicBezTo>
                  <a:pt x="1234" y="1318"/>
                  <a:pt x="1209" y="1234"/>
                  <a:pt x="1161" y="1161"/>
                </a:cubicBezTo>
                <a:cubicBezTo>
                  <a:pt x="1125" y="1101"/>
                  <a:pt x="1076" y="1040"/>
                  <a:pt x="1004" y="1004"/>
                </a:cubicBezTo>
                <a:cubicBezTo>
                  <a:pt x="919" y="968"/>
                  <a:pt x="835" y="931"/>
                  <a:pt x="750" y="907"/>
                </a:cubicBezTo>
                <a:cubicBezTo>
                  <a:pt x="665" y="883"/>
                  <a:pt x="593" y="859"/>
                  <a:pt x="557" y="847"/>
                </a:cubicBezTo>
                <a:cubicBezTo>
                  <a:pt x="520" y="835"/>
                  <a:pt x="484" y="811"/>
                  <a:pt x="460" y="774"/>
                </a:cubicBezTo>
                <a:cubicBezTo>
                  <a:pt x="436" y="750"/>
                  <a:pt x="424" y="714"/>
                  <a:pt x="424" y="678"/>
                </a:cubicBezTo>
                <a:cubicBezTo>
                  <a:pt x="424" y="617"/>
                  <a:pt x="448" y="569"/>
                  <a:pt x="484" y="545"/>
                </a:cubicBezTo>
                <a:cubicBezTo>
                  <a:pt x="545" y="508"/>
                  <a:pt x="605" y="496"/>
                  <a:pt x="665" y="496"/>
                </a:cubicBezTo>
                <a:cubicBezTo>
                  <a:pt x="750" y="496"/>
                  <a:pt x="835" y="521"/>
                  <a:pt x="907" y="557"/>
                </a:cubicBezTo>
                <a:cubicBezTo>
                  <a:pt x="943" y="569"/>
                  <a:pt x="980" y="593"/>
                  <a:pt x="1004" y="605"/>
                </a:cubicBezTo>
                <a:cubicBezTo>
                  <a:pt x="1018" y="614"/>
                  <a:pt x="1033" y="618"/>
                  <a:pt x="1048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13" y="291"/>
                  <a:pt x="1088" y="279"/>
                </a:cubicBezTo>
                <a:cubicBezTo>
                  <a:pt x="1052" y="255"/>
                  <a:pt x="1004" y="243"/>
                  <a:pt x="956" y="230"/>
                </a:cubicBezTo>
                <a:cubicBezTo>
                  <a:pt x="895" y="206"/>
                  <a:pt x="835" y="194"/>
                  <a:pt x="762" y="194"/>
                </a:cubicBezTo>
                <a:lnTo>
                  <a:pt x="762" y="61"/>
                </a:lnTo>
                <a:cubicBezTo>
                  <a:pt x="774" y="37"/>
                  <a:pt x="738" y="1"/>
                  <a:pt x="7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71"/>
          <p:cNvSpPr/>
          <p:nvPr/>
        </p:nvSpPr>
        <p:spPr>
          <a:xfrm>
            <a:off x="1969817" y="825682"/>
            <a:ext cx="115205" cy="200044"/>
          </a:xfrm>
          <a:custGeom>
            <a:rect b="b" l="l" r="r" t="t"/>
            <a:pathLst>
              <a:path extrusionOk="0" h="2141" w="1233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21" y="388"/>
                </a:cubicBezTo>
                <a:cubicBezTo>
                  <a:pt x="48" y="484"/>
                  <a:pt x="0" y="593"/>
                  <a:pt x="0" y="726"/>
                </a:cubicBezTo>
                <a:cubicBezTo>
                  <a:pt x="0" y="835"/>
                  <a:pt x="36" y="944"/>
                  <a:pt x="109" y="1028"/>
                </a:cubicBezTo>
                <a:cubicBezTo>
                  <a:pt x="193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0" y="1246"/>
                  <a:pt x="653" y="1282"/>
                  <a:pt x="737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5" y="1620"/>
                  <a:pt x="568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193" y="1536"/>
                  <a:pt x="157" y="1512"/>
                </a:cubicBezTo>
                <a:cubicBezTo>
                  <a:pt x="143" y="1503"/>
                  <a:pt x="128" y="1499"/>
                  <a:pt x="115" y="1499"/>
                </a:cubicBezTo>
                <a:cubicBezTo>
                  <a:pt x="71" y="1499"/>
                  <a:pt x="36" y="1538"/>
                  <a:pt x="36" y="1584"/>
                </a:cubicBezTo>
                <a:lnTo>
                  <a:pt x="36" y="1778"/>
                </a:lnTo>
                <a:cubicBezTo>
                  <a:pt x="36" y="1802"/>
                  <a:pt x="48" y="1826"/>
                  <a:pt x="73" y="1838"/>
                </a:cubicBezTo>
                <a:cubicBezTo>
                  <a:pt x="206" y="1886"/>
                  <a:pt x="338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3" y="2140"/>
                </a:lnTo>
                <a:cubicBezTo>
                  <a:pt x="749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15" y="1826"/>
                  <a:pt x="1112" y="1729"/>
                </a:cubicBezTo>
                <a:cubicBezTo>
                  <a:pt x="1185" y="1633"/>
                  <a:pt x="1233" y="1512"/>
                  <a:pt x="1233" y="1391"/>
                </a:cubicBezTo>
                <a:cubicBezTo>
                  <a:pt x="1233" y="1234"/>
                  <a:pt x="1148" y="1077"/>
                  <a:pt x="1003" y="1004"/>
                </a:cubicBezTo>
                <a:cubicBezTo>
                  <a:pt x="919" y="968"/>
                  <a:pt x="834" y="931"/>
                  <a:pt x="749" y="907"/>
                </a:cubicBezTo>
                <a:cubicBezTo>
                  <a:pt x="665" y="883"/>
                  <a:pt x="604" y="859"/>
                  <a:pt x="556" y="847"/>
                </a:cubicBezTo>
                <a:cubicBezTo>
                  <a:pt x="520" y="835"/>
                  <a:pt x="484" y="811"/>
                  <a:pt x="459" y="774"/>
                </a:cubicBezTo>
                <a:cubicBezTo>
                  <a:pt x="435" y="750"/>
                  <a:pt x="423" y="714"/>
                  <a:pt x="423" y="678"/>
                </a:cubicBezTo>
                <a:cubicBezTo>
                  <a:pt x="423" y="617"/>
                  <a:pt x="447" y="569"/>
                  <a:pt x="484" y="545"/>
                </a:cubicBezTo>
                <a:cubicBezTo>
                  <a:pt x="544" y="508"/>
                  <a:pt x="604" y="496"/>
                  <a:pt x="665" y="496"/>
                </a:cubicBezTo>
                <a:cubicBezTo>
                  <a:pt x="749" y="496"/>
                  <a:pt x="834" y="521"/>
                  <a:pt x="907" y="557"/>
                </a:cubicBezTo>
                <a:cubicBezTo>
                  <a:pt x="943" y="569"/>
                  <a:pt x="979" y="581"/>
                  <a:pt x="1003" y="605"/>
                </a:cubicBezTo>
                <a:cubicBezTo>
                  <a:pt x="1018" y="614"/>
                  <a:pt x="1033" y="618"/>
                  <a:pt x="1047" y="618"/>
                </a:cubicBezTo>
                <a:cubicBezTo>
                  <a:pt x="1094" y="618"/>
                  <a:pt x="1136" y="579"/>
                  <a:pt x="1136" y="533"/>
                </a:cubicBezTo>
                <a:lnTo>
                  <a:pt x="1136" y="339"/>
                </a:lnTo>
                <a:cubicBezTo>
                  <a:pt x="1136" y="315"/>
                  <a:pt x="1124" y="291"/>
                  <a:pt x="1100" y="279"/>
                </a:cubicBezTo>
                <a:cubicBezTo>
                  <a:pt x="1052" y="255"/>
                  <a:pt x="1003" y="243"/>
                  <a:pt x="955" y="230"/>
                </a:cubicBezTo>
                <a:cubicBezTo>
                  <a:pt x="894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49" y="1"/>
                  <a:pt x="7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71"/>
          <p:cNvSpPr/>
          <p:nvPr/>
        </p:nvSpPr>
        <p:spPr>
          <a:xfrm>
            <a:off x="2117724" y="825682"/>
            <a:ext cx="115299" cy="200044"/>
          </a:xfrm>
          <a:custGeom>
            <a:rect b="b" l="l" r="r" t="t"/>
            <a:pathLst>
              <a:path extrusionOk="0" h="2141" w="1234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33" y="388"/>
                </a:cubicBezTo>
                <a:cubicBezTo>
                  <a:pt x="49" y="472"/>
                  <a:pt x="12" y="593"/>
                  <a:pt x="12" y="726"/>
                </a:cubicBezTo>
                <a:cubicBezTo>
                  <a:pt x="0" y="835"/>
                  <a:pt x="37" y="944"/>
                  <a:pt x="109" y="1028"/>
                </a:cubicBezTo>
                <a:cubicBezTo>
                  <a:pt x="194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1" y="1246"/>
                  <a:pt x="665" y="1282"/>
                  <a:pt x="738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6" y="1620"/>
                  <a:pt x="581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206" y="1536"/>
                  <a:pt x="158" y="1512"/>
                </a:cubicBezTo>
                <a:cubicBezTo>
                  <a:pt x="145" y="1506"/>
                  <a:pt x="132" y="1504"/>
                  <a:pt x="119" y="1504"/>
                </a:cubicBezTo>
                <a:cubicBezTo>
                  <a:pt x="74" y="1504"/>
                  <a:pt x="37" y="1537"/>
                  <a:pt x="37" y="1584"/>
                </a:cubicBezTo>
                <a:lnTo>
                  <a:pt x="37" y="1778"/>
                </a:lnTo>
                <a:cubicBezTo>
                  <a:pt x="37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4" y="2140"/>
                </a:lnTo>
                <a:cubicBezTo>
                  <a:pt x="750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28" y="1826"/>
                  <a:pt x="1112" y="1729"/>
                </a:cubicBezTo>
                <a:cubicBezTo>
                  <a:pt x="1185" y="1633"/>
                  <a:pt x="1233" y="1524"/>
                  <a:pt x="1233" y="1403"/>
                </a:cubicBezTo>
                <a:cubicBezTo>
                  <a:pt x="1233" y="1318"/>
                  <a:pt x="1209" y="1234"/>
                  <a:pt x="1173" y="1161"/>
                </a:cubicBezTo>
                <a:cubicBezTo>
                  <a:pt x="1124" y="1101"/>
                  <a:pt x="1076" y="1040"/>
                  <a:pt x="1004" y="1004"/>
                </a:cubicBezTo>
                <a:cubicBezTo>
                  <a:pt x="931" y="968"/>
                  <a:pt x="846" y="931"/>
                  <a:pt x="750" y="907"/>
                </a:cubicBezTo>
                <a:cubicBezTo>
                  <a:pt x="665" y="883"/>
                  <a:pt x="605" y="859"/>
                  <a:pt x="556" y="847"/>
                </a:cubicBezTo>
                <a:cubicBezTo>
                  <a:pt x="520" y="835"/>
                  <a:pt x="496" y="811"/>
                  <a:pt x="460" y="774"/>
                </a:cubicBezTo>
                <a:cubicBezTo>
                  <a:pt x="436" y="750"/>
                  <a:pt x="423" y="714"/>
                  <a:pt x="423" y="678"/>
                </a:cubicBezTo>
                <a:cubicBezTo>
                  <a:pt x="423" y="617"/>
                  <a:pt x="448" y="569"/>
                  <a:pt x="484" y="545"/>
                </a:cubicBezTo>
                <a:cubicBezTo>
                  <a:pt x="544" y="508"/>
                  <a:pt x="605" y="496"/>
                  <a:pt x="665" y="496"/>
                </a:cubicBezTo>
                <a:cubicBezTo>
                  <a:pt x="750" y="496"/>
                  <a:pt x="834" y="521"/>
                  <a:pt x="907" y="557"/>
                </a:cubicBezTo>
                <a:cubicBezTo>
                  <a:pt x="943" y="569"/>
                  <a:pt x="979" y="593"/>
                  <a:pt x="1016" y="605"/>
                </a:cubicBezTo>
                <a:cubicBezTo>
                  <a:pt x="1027" y="614"/>
                  <a:pt x="1040" y="618"/>
                  <a:pt x="1053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24" y="291"/>
                  <a:pt x="1100" y="279"/>
                </a:cubicBezTo>
                <a:cubicBezTo>
                  <a:pt x="1052" y="255"/>
                  <a:pt x="1004" y="243"/>
                  <a:pt x="955" y="230"/>
                </a:cubicBezTo>
                <a:cubicBezTo>
                  <a:pt x="895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50" y="1"/>
                  <a:pt x="7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71"/>
          <p:cNvSpPr txBox="1"/>
          <p:nvPr>
            <p:ph type="title"/>
          </p:nvPr>
        </p:nvSpPr>
        <p:spPr>
          <a:xfrm>
            <a:off x="4810050" y="1975979"/>
            <a:ext cx="387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811" name="Google Shape;811;p52"/>
          <p:cNvSpPr txBox="1"/>
          <p:nvPr>
            <p:ph idx="1" type="subTitle"/>
          </p:nvPr>
        </p:nvSpPr>
        <p:spPr>
          <a:xfrm>
            <a:off x="494850" y="1381525"/>
            <a:ext cx="59625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AutoNum type="arabicPeriod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Creating the Portfolio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AutoNum type="arabicPeriod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Mean Variance Optimization and Best Portfolio Sharpe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AutoNum type="arabicPeriod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Comparison of Equal-Weighted And Maximum Sharpe Portfolio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AutoNum type="arabicPeriod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Beta Calculation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AutoNum type="arabicPeriod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Portfolio Comparison and Summary Statistics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812" name="Google Shape;812;p52"/>
          <p:cNvGrpSpPr/>
          <p:nvPr/>
        </p:nvGrpSpPr>
        <p:grpSpPr>
          <a:xfrm>
            <a:off x="5515327" y="1452330"/>
            <a:ext cx="4077201" cy="2901878"/>
            <a:chOff x="4638426" y="1149275"/>
            <a:chExt cx="4572903" cy="3204725"/>
          </a:xfrm>
        </p:grpSpPr>
        <p:sp>
          <p:nvSpPr>
            <p:cNvPr id="813" name="Google Shape;813;p52"/>
            <p:cNvSpPr/>
            <p:nvPr/>
          </p:nvSpPr>
          <p:spPr>
            <a:xfrm>
              <a:off x="5822521" y="4154752"/>
              <a:ext cx="1074218" cy="199247"/>
            </a:xfrm>
            <a:custGeom>
              <a:rect b="b" l="l" r="r" t="t"/>
              <a:pathLst>
                <a:path extrusionOk="0" h="148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6670026" y="4154752"/>
              <a:ext cx="72892" cy="199247"/>
            </a:xfrm>
            <a:custGeom>
              <a:rect b="b" l="l" r="r" t="t"/>
              <a:pathLst>
                <a:path extrusionOk="0" h="1487" w="544">
                  <a:moveTo>
                    <a:pt x="0" y="0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6518882" y="4154752"/>
              <a:ext cx="72892" cy="199247"/>
            </a:xfrm>
            <a:custGeom>
              <a:rect b="b" l="l" r="r" t="t"/>
              <a:pathLst>
                <a:path extrusionOk="0" h="1487" w="544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5980499" y="4154752"/>
              <a:ext cx="74232" cy="199247"/>
            </a:xfrm>
            <a:custGeom>
              <a:rect b="b" l="l" r="r" t="t"/>
              <a:pathLst>
                <a:path extrusionOk="0" h="1487" w="554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5822521" y="4154752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6670026" y="4154752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0" y="0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6518882" y="4154752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5980499" y="4154752"/>
              <a:ext cx="74232" cy="166285"/>
            </a:xfrm>
            <a:custGeom>
              <a:rect b="b" l="l" r="r" t="t"/>
              <a:pathLst>
                <a:path extrusionOk="0" h="1241" w="554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5878798" y="3956978"/>
              <a:ext cx="1074352" cy="197907"/>
            </a:xfrm>
            <a:custGeom>
              <a:rect b="b" l="l" r="r" t="t"/>
              <a:pathLst>
                <a:path extrusionOk="0" h="1477" w="8018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6724963" y="3956978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6575159" y="3956978"/>
              <a:ext cx="73026" cy="197907"/>
            </a:xfrm>
            <a:custGeom>
              <a:rect b="b" l="l" r="r" t="t"/>
              <a:pathLst>
                <a:path extrusionOk="0" h="1477" w="545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6036776" y="395697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5878798" y="3956978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6724963" y="3956978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6575159" y="3956978"/>
              <a:ext cx="73026" cy="164945"/>
            </a:xfrm>
            <a:custGeom>
              <a:rect b="b" l="l" r="r" t="t"/>
              <a:pathLst>
                <a:path extrusionOk="0" h="1231" w="545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6036776" y="395697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5795053" y="3759203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199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6641083" y="3759203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5" y="147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6491413" y="3759203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5952896" y="3759203"/>
              <a:ext cx="73026" cy="197907"/>
            </a:xfrm>
            <a:custGeom>
              <a:rect b="b" l="l" r="r" t="t"/>
              <a:pathLst>
                <a:path extrusionOk="0" h="1477" w="545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5795053" y="3759203"/>
              <a:ext cx="1039916" cy="164945"/>
            </a:xfrm>
            <a:custGeom>
              <a:rect b="b" l="l" r="r" t="t"/>
              <a:pathLst>
                <a:path extrusionOk="0" h="1231" w="7761">
                  <a:moveTo>
                    <a:pt x="277" y="0"/>
                  </a:moveTo>
                  <a:lnTo>
                    <a:pt x="7760" y="0"/>
                  </a:lnTo>
                  <a:cubicBezTo>
                    <a:pt x="7760" y="10"/>
                    <a:pt x="7760" y="21"/>
                    <a:pt x="7760" y="31"/>
                  </a:cubicBezTo>
                  <a:lnTo>
                    <a:pt x="7760" y="953"/>
                  </a:lnTo>
                  <a:cubicBezTo>
                    <a:pt x="7760" y="1107"/>
                    <a:pt x="7627" y="1230"/>
                    <a:pt x="748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6641083" y="3759203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5" y="123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2"/>
            <p:cNvSpPr/>
            <p:nvPr/>
          </p:nvSpPr>
          <p:spPr>
            <a:xfrm>
              <a:off x="6491413" y="3759203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5952896" y="3759203"/>
              <a:ext cx="73026" cy="164945"/>
            </a:xfrm>
            <a:custGeom>
              <a:rect b="b" l="l" r="r" t="t"/>
              <a:pathLst>
                <a:path extrusionOk="0" h="1231" w="545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5822521" y="3559955"/>
              <a:ext cx="1074218" cy="199381"/>
            </a:xfrm>
            <a:custGeom>
              <a:rect b="b" l="l" r="r" t="t"/>
              <a:pathLst>
                <a:path extrusionOk="0" h="1488" w="8017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6670026" y="3559955"/>
              <a:ext cx="72892" cy="199381"/>
            </a:xfrm>
            <a:custGeom>
              <a:rect b="b" l="l" r="r" t="t"/>
              <a:pathLst>
                <a:path extrusionOk="0" h="1488" w="544">
                  <a:moveTo>
                    <a:pt x="0" y="1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6518882" y="3559955"/>
              <a:ext cx="72892" cy="199381"/>
            </a:xfrm>
            <a:custGeom>
              <a:rect b="b" l="l" r="r" t="t"/>
              <a:pathLst>
                <a:path extrusionOk="0" h="1488" w="544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2"/>
            <p:cNvSpPr/>
            <p:nvPr/>
          </p:nvSpPr>
          <p:spPr>
            <a:xfrm>
              <a:off x="5980499" y="3559955"/>
              <a:ext cx="74232" cy="199381"/>
            </a:xfrm>
            <a:custGeom>
              <a:rect b="b" l="l" r="r" t="t"/>
              <a:pathLst>
                <a:path extrusionOk="0" h="1488" w="554">
                  <a:moveTo>
                    <a:pt x="0" y="1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2"/>
            <p:cNvSpPr/>
            <p:nvPr/>
          </p:nvSpPr>
          <p:spPr>
            <a:xfrm>
              <a:off x="5822521" y="3559955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18"/>
                    <a:pt x="7627" y="124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34"/>
                    <a:pt x="123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6670026" y="3559955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0" y="1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2"/>
            <p:cNvSpPr/>
            <p:nvPr/>
          </p:nvSpPr>
          <p:spPr>
            <a:xfrm>
              <a:off x="6518882" y="3559955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2"/>
            <p:cNvSpPr/>
            <p:nvPr/>
          </p:nvSpPr>
          <p:spPr>
            <a:xfrm>
              <a:off x="5980499" y="3559955"/>
              <a:ext cx="74232" cy="166285"/>
            </a:xfrm>
            <a:custGeom>
              <a:rect b="b" l="l" r="r" t="t"/>
              <a:pathLst>
                <a:path extrusionOk="0" h="1241" w="554">
                  <a:moveTo>
                    <a:pt x="0" y="1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5715327" y="3362180"/>
              <a:ext cx="1074352" cy="197907"/>
            </a:xfrm>
            <a:custGeom>
              <a:rect b="b" l="l" r="r" t="t"/>
              <a:pathLst>
                <a:path extrusionOk="0" h="1477" w="8018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6562832" y="3362180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6411688" y="3362180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5873304" y="3362180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5715327" y="3362180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0" y="1231"/>
                  </a:lnTo>
                  <a:lnTo>
                    <a:pt x="0" y="1210"/>
                  </a:ln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6562832" y="3362180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6411688" y="3362180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5873304" y="3362180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5822521" y="3164405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6670026" y="3164405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6518882" y="3164405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5980499" y="3164405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5822521" y="3164405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0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6670026" y="3164405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6518882" y="3164405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5980499" y="3164405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5822521" y="2966497"/>
              <a:ext cx="1074218" cy="198041"/>
            </a:xfrm>
            <a:custGeom>
              <a:rect b="b" l="l" r="r" t="t"/>
              <a:pathLst>
                <a:path extrusionOk="0" h="1478" w="8017">
                  <a:moveTo>
                    <a:pt x="259" y="0"/>
                  </a:moveTo>
                  <a:cubicBezTo>
                    <a:pt x="114" y="0"/>
                    <a:pt x="0" y="120"/>
                    <a:pt x="0" y="26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6670026" y="2966497"/>
              <a:ext cx="72892" cy="198041"/>
            </a:xfrm>
            <a:custGeom>
              <a:rect b="b" l="l" r="r" t="t"/>
              <a:pathLst>
                <a:path extrusionOk="0" h="1478" w="544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6518882" y="2966497"/>
              <a:ext cx="72892" cy="198041"/>
            </a:xfrm>
            <a:custGeom>
              <a:rect b="b" l="l" r="r" t="t"/>
              <a:pathLst>
                <a:path extrusionOk="0" h="1478" w="544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5980499" y="2966497"/>
              <a:ext cx="74232" cy="198041"/>
            </a:xfrm>
            <a:custGeom>
              <a:rect b="b" l="l" r="r" t="t"/>
              <a:pathLst>
                <a:path extrusionOk="0" h="1478" w="554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5822521" y="2966497"/>
              <a:ext cx="1038576" cy="165079"/>
            </a:xfrm>
            <a:custGeom>
              <a:rect b="b" l="l" r="r" t="t"/>
              <a:pathLst>
                <a:path extrusionOk="0" h="1232" w="7751">
                  <a:moveTo>
                    <a:pt x="277" y="1"/>
                  </a:moveTo>
                  <a:lnTo>
                    <a:pt x="7750" y="1"/>
                  </a:lnTo>
                  <a:cubicBezTo>
                    <a:pt x="7750" y="1"/>
                    <a:pt x="7750" y="11"/>
                    <a:pt x="7750" y="2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1"/>
                    <a:pt x="0" y="1211"/>
                    <a:pt x="0" y="1200"/>
                  </a:cubicBezTo>
                  <a:lnTo>
                    <a:pt x="0" y="26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6670026" y="2966497"/>
              <a:ext cx="72892" cy="165079"/>
            </a:xfrm>
            <a:custGeom>
              <a:rect b="b" l="l" r="r" t="t"/>
              <a:pathLst>
                <a:path extrusionOk="0" h="1232" w="544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6518882" y="2966497"/>
              <a:ext cx="72892" cy="165079"/>
            </a:xfrm>
            <a:custGeom>
              <a:rect b="b" l="l" r="r" t="t"/>
              <a:pathLst>
                <a:path extrusionOk="0" h="1232" w="544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5980499" y="2966497"/>
              <a:ext cx="74232" cy="165079"/>
            </a:xfrm>
            <a:custGeom>
              <a:rect b="b" l="l" r="r" t="t"/>
              <a:pathLst>
                <a:path extrusionOk="0" h="1232" w="554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5943383" y="2767382"/>
              <a:ext cx="1074218" cy="199247"/>
            </a:xfrm>
            <a:custGeom>
              <a:rect b="b" l="l" r="r" t="t"/>
              <a:pathLst>
                <a:path extrusionOk="0" h="148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6790887" y="2767382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6639744" y="2767382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6101360" y="2767382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5943383" y="2767382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31"/>
                    <a:pt x="7474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6790887" y="2767382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6639744" y="2767382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6101360" y="2767382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5822521" y="2569608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6670026" y="256960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6518882" y="256960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5980499" y="2569608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5822521" y="2569608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6670026" y="256960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6518882" y="256960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5980499" y="2569608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5822521" y="2371699"/>
              <a:ext cx="1074218" cy="198041"/>
            </a:xfrm>
            <a:custGeom>
              <a:rect b="b" l="l" r="r" t="t"/>
              <a:pathLst>
                <a:path extrusionOk="0" h="1478" w="8017">
                  <a:moveTo>
                    <a:pt x="260" y="1"/>
                  </a:moveTo>
                  <a:cubicBezTo>
                    <a:pt x="114" y="1"/>
                    <a:pt x="0" y="130"/>
                    <a:pt x="0" y="278"/>
                  </a:cubicBezTo>
                  <a:lnTo>
                    <a:pt x="0" y="1200"/>
                  </a:lnTo>
                  <a:cubicBezTo>
                    <a:pt x="0" y="1344"/>
                    <a:pt x="123" y="146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44"/>
                    <a:pt x="8017" y="1200"/>
                  </a:cubicBezTo>
                  <a:lnTo>
                    <a:pt x="8017" y="268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6" y="1"/>
                    <a:pt x="26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6670026" y="2371833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6518882" y="2371833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5980499" y="2371833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5822521" y="2371833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0"/>
                    <a:pt x="7750" y="10"/>
                    <a:pt x="7750" y="21"/>
                  </a:cubicBezTo>
                  <a:lnTo>
                    <a:pt x="7750" y="953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6670026" y="2371833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6518882" y="2371833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5980499" y="2371833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5752443" y="2172584"/>
              <a:ext cx="1074218" cy="199381"/>
            </a:xfrm>
            <a:custGeom>
              <a:rect b="b" l="l" r="r" t="t"/>
              <a:pathLst>
                <a:path extrusionOk="0" h="1488" w="8017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6599948" y="2172584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6448804" y="2172584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5910420" y="2172584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5752443" y="2172584"/>
              <a:ext cx="1038576" cy="166419"/>
            </a:xfrm>
            <a:custGeom>
              <a:rect b="b" l="l" r="r" t="t"/>
              <a:pathLst>
                <a:path extrusionOk="0" h="1242" w="7751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1"/>
                    <a:pt x="0" y="1210"/>
                  </a:cubicBezTo>
                  <a:lnTo>
                    <a:pt x="0" y="27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6599948" y="2172584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6448804" y="2172584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5910420" y="2172584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5822521" y="1974810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6670026" y="1974810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6518882" y="1974810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5980499" y="1974810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5822521" y="1974810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6670026" y="1974810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6518882" y="1974810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5980499" y="1974810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7005142" y="4154752"/>
              <a:ext cx="1074352" cy="199247"/>
            </a:xfrm>
            <a:custGeom>
              <a:rect b="b" l="l" r="r" t="t"/>
              <a:pathLst>
                <a:path extrusionOk="0" h="1487" w="8018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7851307" y="4154752"/>
              <a:ext cx="74366" cy="199247"/>
            </a:xfrm>
            <a:custGeom>
              <a:rect b="b" l="l" r="r" t="t"/>
              <a:pathLst>
                <a:path extrusionOk="0" h="1487" w="555">
                  <a:moveTo>
                    <a:pt x="1" y="0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7701637" y="4154752"/>
              <a:ext cx="72892" cy="199247"/>
            </a:xfrm>
            <a:custGeom>
              <a:rect b="b" l="l" r="r" t="t"/>
              <a:pathLst>
                <a:path extrusionOk="0" h="1487" w="544">
                  <a:moveTo>
                    <a:pt x="0" y="0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7163120" y="4154752"/>
              <a:ext cx="72892" cy="199247"/>
            </a:xfrm>
            <a:custGeom>
              <a:rect b="b" l="l" r="r" t="t"/>
              <a:pathLst>
                <a:path extrusionOk="0" h="1487" w="544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7005142" y="4154752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08"/>
                    <a:pt x="7628" y="123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1" y="134"/>
                    <a:pt x="124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7851307" y="4154752"/>
              <a:ext cx="74366" cy="166285"/>
            </a:xfrm>
            <a:custGeom>
              <a:rect b="b" l="l" r="r" t="t"/>
              <a:pathLst>
                <a:path extrusionOk="0" h="1241" w="555">
                  <a:moveTo>
                    <a:pt x="1" y="0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7701637" y="4154752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0" y="0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7163120" y="4154752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7060079" y="3956978"/>
              <a:ext cx="1075692" cy="197907"/>
            </a:xfrm>
            <a:custGeom>
              <a:rect b="b" l="l" r="r" t="t"/>
              <a:pathLst>
                <a:path extrusionOk="0" h="1477" w="8028">
                  <a:moveTo>
                    <a:pt x="277" y="0"/>
                  </a:moveTo>
                  <a:cubicBezTo>
                    <a:pt x="134" y="0"/>
                    <a:pt x="1" y="123"/>
                    <a:pt x="1" y="277"/>
                  </a:cubicBezTo>
                  <a:lnTo>
                    <a:pt x="1" y="1200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51" y="1476"/>
                  </a:lnTo>
                  <a:cubicBezTo>
                    <a:pt x="7905" y="1476"/>
                    <a:pt x="8028" y="1353"/>
                    <a:pt x="8028" y="1200"/>
                  </a:cubicBezTo>
                  <a:lnTo>
                    <a:pt x="8028" y="277"/>
                  </a:lnTo>
                  <a:cubicBezTo>
                    <a:pt x="8028" y="123"/>
                    <a:pt x="7905" y="0"/>
                    <a:pt x="7751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7907584" y="3956978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7756574" y="3956978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7218057" y="3956978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7060079" y="3956978"/>
              <a:ext cx="1040050" cy="164945"/>
            </a:xfrm>
            <a:custGeom>
              <a:rect b="b" l="l" r="r" t="t"/>
              <a:pathLst>
                <a:path extrusionOk="0" h="1231" w="7762">
                  <a:moveTo>
                    <a:pt x="27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4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" y="1230"/>
                  </a:lnTo>
                  <a:lnTo>
                    <a:pt x="1" y="1200"/>
                  </a:lnTo>
                  <a:lnTo>
                    <a:pt x="1" y="277"/>
                  </a:lnTo>
                  <a:cubicBezTo>
                    <a:pt x="1" y="123"/>
                    <a:pt x="13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7907584" y="3956978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7756574" y="3956978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7218057" y="3956978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6977674" y="3759203"/>
              <a:ext cx="1074352" cy="197907"/>
            </a:xfrm>
            <a:custGeom>
              <a:rect b="b" l="l" r="r" t="t"/>
              <a:pathLst>
                <a:path extrusionOk="0" h="1477" w="8018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199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2"/>
            <p:cNvSpPr/>
            <p:nvPr/>
          </p:nvSpPr>
          <p:spPr>
            <a:xfrm>
              <a:off x="7823838" y="3759203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2"/>
            <p:cNvSpPr/>
            <p:nvPr/>
          </p:nvSpPr>
          <p:spPr>
            <a:xfrm>
              <a:off x="7672694" y="3759203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7134311" y="3759203"/>
              <a:ext cx="74232" cy="197907"/>
            </a:xfrm>
            <a:custGeom>
              <a:rect b="b" l="l" r="r" t="t"/>
              <a:pathLst>
                <a:path extrusionOk="0" h="1477" w="554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6976334" y="3759203"/>
              <a:ext cx="1039916" cy="164945"/>
            </a:xfrm>
            <a:custGeom>
              <a:rect b="b" l="l" r="r" t="t"/>
              <a:pathLst>
                <a:path extrusionOk="0" h="1231" w="7761">
                  <a:moveTo>
                    <a:pt x="28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3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1" y="1230"/>
                  </a:lnTo>
                  <a:cubicBezTo>
                    <a:pt x="0" y="1220"/>
                    <a:pt x="0" y="1210"/>
                    <a:pt x="11" y="1199"/>
                  </a:cubicBezTo>
                  <a:lnTo>
                    <a:pt x="11" y="277"/>
                  </a:lnTo>
                  <a:cubicBezTo>
                    <a:pt x="11" y="123"/>
                    <a:pt x="134" y="0"/>
                    <a:pt x="28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7823838" y="3759203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7672694" y="3759203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7134311" y="3759203"/>
              <a:ext cx="74232" cy="164945"/>
            </a:xfrm>
            <a:custGeom>
              <a:rect b="b" l="l" r="r" t="t"/>
              <a:pathLst>
                <a:path extrusionOk="0" h="1231" w="554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7005142" y="3559955"/>
              <a:ext cx="1074352" cy="199381"/>
            </a:xfrm>
            <a:custGeom>
              <a:rect b="b" l="l" r="r" t="t"/>
              <a:pathLst>
                <a:path extrusionOk="0" h="1488" w="8018">
                  <a:moveTo>
                    <a:pt x="277" y="1"/>
                  </a:moveTo>
                  <a:cubicBezTo>
                    <a:pt x="124" y="1"/>
                    <a:pt x="1" y="124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7851307" y="3559955"/>
              <a:ext cx="74366" cy="199381"/>
            </a:xfrm>
            <a:custGeom>
              <a:rect b="b" l="l" r="r" t="t"/>
              <a:pathLst>
                <a:path extrusionOk="0" h="1488" w="555">
                  <a:moveTo>
                    <a:pt x="1" y="1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7701637" y="3559955"/>
              <a:ext cx="72892" cy="199381"/>
            </a:xfrm>
            <a:custGeom>
              <a:rect b="b" l="l" r="r" t="t"/>
              <a:pathLst>
                <a:path extrusionOk="0" h="1488" w="544">
                  <a:moveTo>
                    <a:pt x="0" y="1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7163120" y="3559955"/>
              <a:ext cx="72892" cy="199381"/>
            </a:xfrm>
            <a:custGeom>
              <a:rect b="b" l="l" r="r" t="t"/>
              <a:pathLst>
                <a:path extrusionOk="0" h="1488" w="544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7005142" y="3559955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1"/>
                  </a:moveTo>
                  <a:lnTo>
                    <a:pt x="7751" y="1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18"/>
                    <a:pt x="7628" y="124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" y="134"/>
                    <a:pt x="124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7851307" y="3559955"/>
              <a:ext cx="74366" cy="166285"/>
            </a:xfrm>
            <a:custGeom>
              <a:rect b="b" l="l" r="r" t="t"/>
              <a:pathLst>
                <a:path extrusionOk="0" h="1241" w="555">
                  <a:moveTo>
                    <a:pt x="1" y="1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7701637" y="3559955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0" y="1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7163120" y="3559955"/>
              <a:ext cx="72892" cy="166285"/>
            </a:xfrm>
            <a:custGeom>
              <a:rect b="b" l="l" r="r" t="t"/>
              <a:pathLst>
                <a:path extrusionOk="0" h="1241" w="544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6898082" y="3362180"/>
              <a:ext cx="1074218" cy="197907"/>
            </a:xfrm>
            <a:custGeom>
              <a:rect b="b" l="l" r="r" t="t"/>
              <a:pathLst>
                <a:path extrusionOk="0" h="147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7744113" y="3362180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7594443" y="3362180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7055925" y="3362180"/>
              <a:ext cx="73026" cy="197907"/>
            </a:xfrm>
            <a:custGeom>
              <a:rect b="b" l="l" r="r" t="t"/>
              <a:pathLst>
                <a:path extrusionOk="0" h="1477" w="545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898082" y="3362180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7744113" y="3362180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7594443" y="3362180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7055925" y="3362180"/>
              <a:ext cx="73026" cy="164945"/>
            </a:xfrm>
            <a:custGeom>
              <a:rect b="b" l="l" r="r" t="t"/>
              <a:pathLst>
                <a:path extrusionOk="0" h="1231" w="545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7003802" y="3164405"/>
              <a:ext cx="1075692" cy="197907"/>
            </a:xfrm>
            <a:custGeom>
              <a:rect b="b" l="l" r="r" t="t"/>
              <a:pathLst>
                <a:path extrusionOk="0" h="1477" w="8028">
                  <a:moveTo>
                    <a:pt x="287" y="0"/>
                  </a:moveTo>
                  <a:cubicBezTo>
                    <a:pt x="134" y="0"/>
                    <a:pt x="0" y="123"/>
                    <a:pt x="11" y="277"/>
                  </a:cubicBezTo>
                  <a:lnTo>
                    <a:pt x="11" y="1200"/>
                  </a:lnTo>
                  <a:cubicBezTo>
                    <a:pt x="11" y="1353"/>
                    <a:pt x="134" y="1476"/>
                    <a:pt x="28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851307" y="3164405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7701637" y="3164405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7163120" y="3164405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7005142" y="3164405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1" y="1230"/>
                  </a:lnTo>
                  <a:cubicBezTo>
                    <a:pt x="1" y="1220"/>
                    <a:pt x="1" y="1210"/>
                    <a:pt x="11" y="1200"/>
                  </a:cubicBezTo>
                  <a:lnTo>
                    <a:pt x="1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7851307" y="3164405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7701637" y="3164405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7163120" y="3164405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7005142" y="2966497"/>
              <a:ext cx="1074352" cy="198041"/>
            </a:xfrm>
            <a:custGeom>
              <a:rect b="b" l="l" r="r" t="t"/>
              <a:pathLst>
                <a:path extrusionOk="0" h="1478" w="8018">
                  <a:moveTo>
                    <a:pt x="260" y="0"/>
                  </a:moveTo>
                  <a:cubicBezTo>
                    <a:pt x="114" y="0"/>
                    <a:pt x="1" y="120"/>
                    <a:pt x="1" y="267"/>
                  </a:cubicBezTo>
                  <a:lnTo>
                    <a:pt x="1" y="1200"/>
                  </a:lnTo>
                  <a:cubicBezTo>
                    <a:pt x="1" y="1354"/>
                    <a:pt x="124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6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7851307" y="2966497"/>
              <a:ext cx="74366" cy="198041"/>
            </a:xfrm>
            <a:custGeom>
              <a:rect b="b" l="l" r="r" t="t"/>
              <a:pathLst>
                <a:path extrusionOk="0" h="1478" w="555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7701637" y="2966497"/>
              <a:ext cx="72892" cy="198041"/>
            </a:xfrm>
            <a:custGeom>
              <a:rect b="b" l="l" r="r" t="t"/>
              <a:pathLst>
                <a:path extrusionOk="0" h="1478" w="544">
                  <a:moveTo>
                    <a:pt x="0" y="1"/>
                  </a:moveTo>
                  <a:lnTo>
                    <a:pt x="0" y="1477"/>
                  </a:lnTo>
                  <a:lnTo>
                    <a:pt x="543" y="147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7163120" y="2966497"/>
              <a:ext cx="72892" cy="198041"/>
            </a:xfrm>
            <a:custGeom>
              <a:rect b="b" l="l" r="r" t="t"/>
              <a:pathLst>
                <a:path extrusionOk="0" h="1478" w="544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7005142" y="2966497"/>
              <a:ext cx="1038576" cy="165079"/>
            </a:xfrm>
            <a:custGeom>
              <a:rect b="b" l="l" r="r" t="t"/>
              <a:pathLst>
                <a:path extrusionOk="0" h="1232" w="7751">
                  <a:moveTo>
                    <a:pt x="277" y="1"/>
                  </a:moveTo>
                  <a:lnTo>
                    <a:pt x="7751" y="1"/>
                  </a:lnTo>
                  <a:cubicBezTo>
                    <a:pt x="7751" y="1"/>
                    <a:pt x="7751" y="11"/>
                    <a:pt x="7751" y="2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11" y="1231"/>
                  </a:lnTo>
                  <a:cubicBezTo>
                    <a:pt x="1" y="1221"/>
                    <a:pt x="1" y="1211"/>
                    <a:pt x="11" y="1200"/>
                  </a:cubicBezTo>
                  <a:lnTo>
                    <a:pt x="11" y="267"/>
                  </a:lnTo>
                  <a:cubicBezTo>
                    <a:pt x="11" y="124"/>
                    <a:pt x="124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7851307" y="2966497"/>
              <a:ext cx="74366" cy="165079"/>
            </a:xfrm>
            <a:custGeom>
              <a:rect b="b" l="l" r="r" t="t"/>
              <a:pathLst>
                <a:path extrusionOk="0" h="1232" w="555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7701637" y="2966497"/>
              <a:ext cx="72892" cy="165079"/>
            </a:xfrm>
            <a:custGeom>
              <a:rect b="b" l="l" r="r" t="t"/>
              <a:pathLst>
                <a:path extrusionOk="0" h="1232" w="544">
                  <a:moveTo>
                    <a:pt x="0" y="1"/>
                  </a:moveTo>
                  <a:lnTo>
                    <a:pt x="0" y="1231"/>
                  </a:lnTo>
                  <a:lnTo>
                    <a:pt x="543" y="123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7163120" y="2966497"/>
              <a:ext cx="72892" cy="165079"/>
            </a:xfrm>
            <a:custGeom>
              <a:rect b="b" l="l" r="r" t="t"/>
              <a:pathLst>
                <a:path extrusionOk="0" h="1232" w="544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6751092" y="1156109"/>
              <a:ext cx="1122321" cy="1103160"/>
            </a:xfrm>
            <a:custGeom>
              <a:rect b="b" l="l" r="r" t="t"/>
              <a:pathLst>
                <a:path extrusionOk="0" h="8233" w="8376">
                  <a:moveTo>
                    <a:pt x="3783" y="913"/>
                  </a:moveTo>
                  <a:cubicBezTo>
                    <a:pt x="3762" y="1251"/>
                    <a:pt x="3496" y="2030"/>
                    <a:pt x="3434" y="2307"/>
                  </a:cubicBezTo>
                  <a:cubicBezTo>
                    <a:pt x="3291" y="2912"/>
                    <a:pt x="3076" y="3414"/>
                    <a:pt x="2594" y="3835"/>
                  </a:cubicBezTo>
                  <a:cubicBezTo>
                    <a:pt x="1907" y="4460"/>
                    <a:pt x="0" y="5311"/>
                    <a:pt x="1548" y="6777"/>
                  </a:cubicBezTo>
                  <a:cubicBezTo>
                    <a:pt x="3106" y="8232"/>
                    <a:pt x="7350" y="7771"/>
                    <a:pt x="7863" y="6520"/>
                  </a:cubicBezTo>
                  <a:cubicBezTo>
                    <a:pt x="8376" y="5270"/>
                    <a:pt x="6582" y="4716"/>
                    <a:pt x="6828" y="3619"/>
                  </a:cubicBezTo>
                  <a:cubicBezTo>
                    <a:pt x="7074" y="2533"/>
                    <a:pt x="7135" y="2317"/>
                    <a:pt x="7033" y="2082"/>
                  </a:cubicBezTo>
                  <a:cubicBezTo>
                    <a:pt x="6940" y="1846"/>
                    <a:pt x="5310" y="1"/>
                    <a:pt x="3783" y="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8259843" y="4035230"/>
              <a:ext cx="288620" cy="267985"/>
            </a:xfrm>
            <a:custGeom>
              <a:rect b="b" l="l" r="r" t="t"/>
              <a:pathLst>
                <a:path extrusionOk="0" h="2000" w="2154">
                  <a:moveTo>
                    <a:pt x="1" y="1"/>
                  </a:moveTo>
                  <a:cubicBezTo>
                    <a:pt x="124" y="534"/>
                    <a:pt x="186" y="1087"/>
                    <a:pt x="175" y="1641"/>
                  </a:cubicBezTo>
                  <a:lnTo>
                    <a:pt x="155" y="2000"/>
                  </a:lnTo>
                  <a:lnTo>
                    <a:pt x="2154" y="2000"/>
                  </a:lnTo>
                  <a:lnTo>
                    <a:pt x="1139" y="1272"/>
                  </a:lnTo>
                  <a:lnTo>
                    <a:pt x="1016" y="52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8253009" y="4202856"/>
              <a:ext cx="442443" cy="151144"/>
            </a:xfrm>
            <a:custGeom>
              <a:rect b="b" l="l" r="r" t="t"/>
              <a:pathLst>
                <a:path extrusionOk="0" h="1128" w="3302">
                  <a:moveTo>
                    <a:pt x="216" y="154"/>
                  </a:moveTo>
                  <a:cubicBezTo>
                    <a:pt x="380" y="328"/>
                    <a:pt x="821" y="339"/>
                    <a:pt x="1026" y="226"/>
                  </a:cubicBezTo>
                  <a:cubicBezTo>
                    <a:pt x="1231" y="113"/>
                    <a:pt x="1231" y="0"/>
                    <a:pt x="1231" y="0"/>
                  </a:cubicBezTo>
                  <a:lnTo>
                    <a:pt x="2328" y="472"/>
                  </a:lnTo>
                  <a:cubicBezTo>
                    <a:pt x="3302" y="308"/>
                    <a:pt x="3250" y="1097"/>
                    <a:pt x="3250" y="1118"/>
                  </a:cubicBezTo>
                  <a:lnTo>
                    <a:pt x="21" y="1128"/>
                  </a:lnTo>
                  <a:cubicBezTo>
                    <a:pt x="1" y="790"/>
                    <a:pt x="72" y="451"/>
                    <a:pt x="216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7071067" y="1737105"/>
              <a:ext cx="994626" cy="861438"/>
            </a:xfrm>
            <a:custGeom>
              <a:rect b="b" l="l" r="r" t="t"/>
              <a:pathLst>
                <a:path extrusionOk="0" h="6429" w="7423">
                  <a:moveTo>
                    <a:pt x="2553" y="1"/>
                  </a:moveTo>
                  <a:cubicBezTo>
                    <a:pt x="5311" y="339"/>
                    <a:pt x="7423" y="3722"/>
                    <a:pt x="6172" y="6265"/>
                  </a:cubicBezTo>
                  <a:cubicBezTo>
                    <a:pt x="6131" y="6357"/>
                    <a:pt x="6121" y="6429"/>
                    <a:pt x="5701" y="6418"/>
                  </a:cubicBezTo>
                  <a:cubicBezTo>
                    <a:pt x="5536" y="6418"/>
                    <a:pt x="5198" y="6367"/>
                    <a:pt x="5239" y="6090"/>
                  </a:cubicBezTo>
                  <a:cubicBezTo>
                    <a:pt x="5444" y="4563"/>
                    <a:pt x="5311" y="2994"/>
                    <a:pt x="2758" y="2051"/>
                  </a:cubicBezTo>
                  <a:cubicBezTo>
                    <a:pt x="1" y="1036"/>
                    <a:pt x="2553" y="1"/>
                    <a:pt x="2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7020283" y="2533831"/>
              <a:ext cx="1392986" cy="1647170"/>
            </a:xfrm>
            <a:custGeom>
              <a:rect b="b" l="l" r="r" t="t"/>
              <a:pathLst>
                <a:path extrusionOk="0" h="12293" w="10396">
                  <a:moveTo>
                    <a:pt x="800" y="103"/>
                  </a:moveTo>
                  <a:cubicBezTo>
                    <a:pt x="462" y="2400"/>
                    <a:pt x="0" y="3056"/>
                    <a:pt x="3547" y="5178"/>
                  </a:cubicBezTo>
                  <a:cubicBezTo>
                    <a:pt x="7187" y="7361"/>
                    <a:pt x="7751" y="7320"/>
                    <a:pt x="9145" y="11247"/>
                  </a:cubicBezTo>
                  <a:cubicBezTo>
                    <a:pt x="9360" y="11851"/>
                    <a:pt x="9268" y="12036"/>
                    <a:pt x="9545" y="12128"/>
                  </a:cubicBezTo>
                  <a:cubicBezTo>
                    <a:pt x="10057" y="12292"/>
                    <a:pt x="10395" y="12005"/>
                    <a:pt x="10395" y="11851"/>
                  </a:cubicBezTo>
                  <a:cubicBezTo>
                    <a:pt x="10395" y="11636"/>
                    <a:pt x="10395" y="11318"/>
                    <a:pt x="10385" y="11103"/>
                  </a:cubicBezTo>
                  <a:cubicBezTo>
                    <a:pt x="10149" y="7546"/>
                    <a:pt x="8786" y="4716"/>
                    <a:pt x="5721" y="2871"/>
                  </a:cubicBezTo>
                  <a:cubicBezTo>
                    <a:pt x="4972" y="2420"/>
                    <a:pt x="4778" y="2123"/>
                    <a:pt x="4245" y="1046"/>
                  </a:cubicBezTo>
                  <a:cubicBezTo>
                    <a:pt x="3722" y="1"/>
                    <a:pt x="800" y="103"/>
                    <a:pt x="800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7305956" y="3195894"/>
              <a:ext cx="360038" cy="311935"/>
            </a:xfrm>
            <a:custGeom>
              <a:rect b="b" l="l" r="r" t="t"/>
              <a:pathLst>
                <a:path extrusionOk="0" h="2328" w="2687">
                  <a:moveTo>
                    <a:pt x="2687" y="1"/>
                  </a:moveTo>
                  <a:lnTo>
                    <a:pt x="954" y="483"/>
                  </a:lnTo>
                  <a:lnTo>
                    <a:pt x="565" y="596"/>
                  </a:lnTo>
                  <a:lnTo>
                    <a:pt x="1" y="2328"/>
                  </a:lnTo>
                  <a:lnTo>
                    <a:pt x="893" y="1395"/>
                  </a:lnTo>
                  <a:lnTo>
                    <a:pt x="2533" y="965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7393855" y="2522844"/>
              <a:ext cx="1817474" cy="850450"/>
            </a:xfrm>
            <a:custGeom>
              <a:rect b="b" l="l" r="r" t="t"/>
              <a:pathLst>
                <a:path extrusionOk="0" h="6347" w="13564">
                  <a:moveTo>
                    <a:pt x="1805" y="349"/>
                  </a:moveTo>
                  <a:cubicBezTo>
                    <a:pt x="4850" y="1"/>
                    <a:pt x="13564" y="1692"/>
                    <a:pt x="7464" y="4378"/>
                  </a:cubicBezTo>
                  <a:cubicBezTo>
                    <a:pt x="2974" y="6346"/>
                    <a:pt x="1128" y="6316"/>
                    <a:pt x="1128" y="6316"/>
                  </a:cubicBezTo>
                  <a:lnTo>
                    <a:pt x="790" y="5342"/>
                  </a:lnTo>
                  <a:lnTo>
                    <a:pt x="5434" y="2861"/>
                  </a:lnTo>
                  <a:lnTo>
                    <a:pt x="1549" y="3240"/>
                  </a:lnTo>
                  <a:lnTo>
                    <a:pt x="1" y="14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7098535" y="1682168"/>
              <a:ext cx="697967" cy="1160911"/>
            </a:xfrm>
            <a:custGeom>
              <a:rect b="b" l="l" r="r" t="t"/>
              <a:pathLst>
                <a:path extrusionOk="0" h="8664" w="5209">
                  <a:moveTo>
                    <a:pt x="21" y="8643"/>
                  </a:moveTo>
                  <a:cubicBezTo>
                    <a:pt x="1221" y="8663"/>
                    <a:pt x="5208" y="7566"/>
                    <a:pt x="4634" y="6418"/>
                  </a:cubicBezTo>
                  <a:cubicBezTo>
                    <a:pt x="4368" y="5936"/>
                    <a:pt x="4255" y="5393"/>
                    <a:pt x="4286" y="4850"/>
                  </a:cubicBezTo>
                  <a:cubicBezTo>
                    <a:pt x="4296" y="4491"/>
                    <a:pt x="4593" y="4286"/>
                    <a:pt x="4563" y="3753"/>
                  </a:cubicBezTo>
                  <a:cubicBezTo>
                    <a:pt x="4491" y="2615"/>
                    <a:pt x="3999" y="1180"/>
                    <a:pt x="3250" y="493"/>
                  </a:cubicBezTo>
                  <a:cubicBezTo>
                    <a:pt x="2861" y="134"/>
                    <a:pt x="2482" y="1"/>
                    <a:pt x="1877" y="185"/>
                  </a:cubicBezTo>
                  <a:cubicBezTo>
                    <a:pt x="1221" y="390"/>
                    <a:pt x="524" y="954"/>
                    <a:pt x="134" y="2471"/>
                  </a:cubicBezTo>
                  <a:cubicBezTo>
                    <a:pt x="72" y="2728"/>
                    <a:pt x="1" y="8571"/>
                    <a:pt x="21" y="8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6443310" y="1697309"/>
              <a:ext cx="1055057" cy="1052377"/>
            </a:xfrm>
            <a:custGeom>
              <a:rect b="b" l="l" r="r" t="t"/>
              <a:pathLst>
                <a:path extrusionOk="0" h="7854" w="7874">
                  <a:moveTo>
                    <a:pt x="7587" y="6879"/>
                  </a:moveTo>
                  <a:cubicBezTo>
                    <a:pt x="7146" y="6715"/>
                    <a:pt x="5844" y="5926"/>
                    <a:pt x="5086" y="5075"/>
                  </a:cubicBezTo>
                  <a:cubicBezTo>
                    <a:pt x="4563" y="4491"/>
                    <a:pt x="4317" y="3865"/>
                    <a:pt x="4747" y="3394"/>
                  </a:cubicBezTo>
                  <a:cubicBezTo>
                    <a:pt x="5280" y="2809"/>
                    <a:pt x="6039" y="2727"/>
                    <a:pt x="6582" y="2328"/>
                  </a:cubicBezTo>
                  <a:cubicBezTo>
                    <a:pt x="6992" y="2010"/>
                    <a:pt x="7218" y="1364"/>
                    <a:pt x="7454" y="903"/>
                  </a:cubicBezTo>
                  <a:cubicBezTo>
                    <a:pt x="7874" y="93"/>
                    <a:pt x="7689" y="144"/>
                    <a:pt x="7310" y="134"/>
                  </a:cubicBezTo>
                  <a:cubicBezTo>
                    <a:pt x="4265" y="1"/>
                    <a:pt x="1" y="4614"/>
                    <a:pt x="4747" y="6818"/>
                  </a:cubicBezTo>
                  <a:cubicBezTo>
                    <a:pt x="5434" y="7146"/>
                    <a:pt x="6162" y="7412"/>
                    <a:pt x="6900" y="7617"/>
                  </a:cubicBezTo>
                  <a:cubicBezTo>
                    <a:pt x="7802" y="7853"/>
                    <a:pt x="7659" y="6910"/>
                    <a:pt x="7587" y="6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7209883" y="3186380"/>
              <a:ext cx="250030" cy="453431"/>
            </a:xfrm>
            <a:custGeom>
              <a:rect b="b" l="l" r="r" t="t"/>
              <a:pathLst>
                <a:path extrusionOk="0" h="3384" w="1866">
                  <a:moveTo>
                    <a:pt x="1866" y="502"/>
                  </a:moveTo>
                  <a:cubicBezTo>
                    <a:pt x="1640" y="595"/>
                    <a:pt x="1497" y="1015"/>
                    <a:pt x="1538" y="1241"/>
                  </a:cubicBezTo>
                  <a:cubicBezTo>
                    <a:pt x="1579" y="1476"/>
                    <a:pt x="1692" y="1507"/>
                    <a:pt x="1692" y="1507"/>
                  </a:cubicBezTo>
                  <a:lnTo>
                    <a:pt x="892" y="2409"/>
                  </a:lnTo>
                  <a:cubicBezTo>
                    <a:pt x="748" y="3383"/>
                    <a:pt x="10" y="3076"/>
                    <a:pt x="0" y="3076"/>
                  </a:cubicBezTo>
                  <a:lnTo>
                    <a:pt x="1005" y="0"/>
                  </a:lnTo>
                  <a:cubicBezTo>
                    <a:pt x="1323" y="92"/>
                    <a:pt x="1620" y="256"/>
                    <a:pt x="1866" y="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7293629" y="2532491"/>
              <a:ext cx="954831" cy="412161"/>
            </a:xfrm>
            <a:custGeom>
              <a:rect b="b" l="l" r="r" t="t"/>
              <a:pathLst>
                <a:path extrusionOk="0" h="3076" w="7126">
                  <a:moveTo>
                    <a:pt x="2799" y="3055"/>
                  </a:moveTo>
                  <a:lnTo>
                    <a:pt x="7064" y="1087"/>
                  </a:lnTo>
                  <a:cubicBezTo>
                    <a:pt x="7125" y="1056"/>
                    <a:pt x="7105" y="1005"/>
                    <a:pt x="7012" y="964"/>
                  </a:cubicBezTo>
                  <a:lnTo>
                    <a:pt x="4614" y="41"/>
                  </a:lnTo>
                  <a:cubicBezTo>
                    <a:pt x="4521" y="11"/>
                    <a:pt x="4419" y="0"/>
                    <a:pt x="4327" y="31"/>
                  </a:cubicBezTo>
                  <a:lnTo>
                    <a:pt x="62" y="2000"/>
                  </a:lnTo>
                  <a:cubicBezTo>
                    <a:pt x="0" y="2030"/>
                    <a:pt x="21" y="2082"/>
                    <a:pt x="113" y="2123"/>
                  </a:cubicBezTo>
                  <a:lnTo>
                    <a:pt x="2512" y="3035"/>
                  </a:lnTo>
                  <a:cubicBezTo>
                    <a:pt x="2604" y="3076"/>
                    <a:pt x="2707" y="3076"/>
                    <a:pt x="2799" y="3055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7384342" y="2533831"/>
              <a:ext cx="868137" cy="372365"/>
            </a:xfrm>
            <a:custGeom>
              <a:rect b="b" l="l" r="r" t="t"/>
              <a:pathLst>
                <a:path extrusionOk="0" h="2779" w="6479">
                  <a:moveTo>
                    <a:pt x="2317" y="2758"/>
                  </a:moveTo>
                  <a:lnTo>
                    <a:pt x="6417" y="893"/>
                  </a:lnTo>
                  <a:cubicBezTo>
                    <a:pt x="6479" y="862"/>
                    <a:pt x="6458" y="821"/>
                    <a:pt x="6376" y="790"/>
                  </a:cubicBezTo>
                  <a:lnTo>
                    <a:pt x="4398" y="31"/>
                  </a:lnTo>
                  <a:cubicBezTo>
                    <a:pt x="4326" y="1"/>
                    <a:pt x="4234" y="1"/>
                    <a:pt x="4162" y="21"/>
                  </a:cubicBezTo>
                  <a:lnTo>
                    <a:pt x="62" y="1887"/>
                  </a:lnTo>
                  <a:cubicBezTo>
                    <a:pt x="0" y="1907"/>
                    <a:pt x="21" y="1949"/>
                    <a:pt x="103" y="1979"/>
                  </a:cubicBezTo>
                  <a:lnTo>
                    <a:pt x="2081" y="2748"/>
                  </a:lnTo>
                  <a:cubicBezTo>
                    <a:pt x="2153" y="2769"/>
                    <a:pt x="2235" y="2779"/>
                    <a:pt x="2317" y="2758"/>
                  </a:cubicBezTo>
                  <a:close/>
                </a:path>
              </a:pathLst>
            </a:custGeom>
            <a:solidFill>
              <a:srgbClr val="6E6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7231858" y="2569608"/>
              <a:ext cx="355884" cy="237703"/>
            </a:xfrm>
            <a:custGeom>
              <a:rect b="b" l="l" r="r" t="t"/>
              <a:pathLst>
                <a:path extrusionOk="0" h="1774" w="2656">
                  <a:moveTo>
                    <a:pt x="359" y="0"/>
                  </a:moveTo>
                  <a:lnTo>
                    <a:pt x="1917" y="513"/>
                  </a:lnTo>
                  <a:cubicBezTo>
                    <a:pt x="1917" y="513"/>
                    <a:pt x="2553" y="1364"/>
                    <a:pt x="2604" y="1466"/>
                  </a:cubicBezTo>
                  <a:cubicBezTo>
                    <a:pt x="2655" y="1579"/>
                    <a:pt x="2604" y="1620"/>
                    <a:pt x="2553" y="1620"/>
                  </a:cubicBezTo>
                  <a:cubicBezTo>
                    <a:pt x="2491" y="1620"/>
                    <a:pt x="2471" y="1599"/>
                    <a:pt x="2409" y="1548"/>
                  </a:cubicBezTo>
                  <a:cubicBezTo>
                    <a:pt x="2409" y="1548"/>
                    <a:pt x="2430" y="1692"/>
                    <a:pt x="2348" y="1723"/>
                  </a:cubicBezTo>
                  <a:cubicBezTo>
                    <a:pt x="2214" y="1764"/>
                    <a:pt x="2184" y="1569"/>
                    <a:pt x="2173" y="1599"/>
                  </a:cubicBezTo>
                  <a:cubicBezTo>
                    <a:pt x="2153" y="1682"/>
                    <a:pt x="2050" y="1774"/>
                    <a:pt x="1999" y="1743"/>
                  </a:cubicBezTo>
                  <a:cubicBezTo>
                    <a:pt x="1876" y="1661"/>
                    <a:pt x="1876" y="1620"/>
                    <a:pt x="1876" y="1620"/>
                  </a:cubicBezTo>
                  <a:cubicBezTo>
                    <a:pt x="1876" y="1620"/>
                    <a:pt x="1804" y="1743"/>
                    <a:pt x="1692" y="1682"/>
                  </a:cubicBezTo>
                  <a:cubicBezTo>
                    <a:pt x="1579" y="1610"/>
                    <a:pt x="1374" y="1189"/>
                    <a:pt x="1374" y="1189"/>
                  </a:cubicBezTo>
                  <a:lnTo>
                    <a:pt x="1066" y="1128"/>
                  </a:lnTo>
                  <a:lnTo>
                    <a:pt x="728" y="749"/>
                  </a:lnTo>
                  <a:lnTo>
                    <a:pt x="359" y="851"/>
                  </a:lnTo>
                  <a:cubicBezTo>
                    <a:pt x="359" y="851"/>
                    <a:pt x="0" y="287"/>
                    <a:pt x="359" y="0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7332085" y="1579127"/>
              <a:ext cx="185580" cy="339537"/>
            </a:xfrm>
            <a:custGeom>
              <a:rect b="b" l="l" r="r" t="t"/>
              <a:pathLst>
                <a:path extrusionOk="0" h="2534" w="1385">
                  <a:moveTo>
                    <a:pt x="0" y="1"/>
                  </a:moveTo>
                  <a:cubicBezTo>
                    <a:pt x="52" y="278"/>
                    <a:pt x="62" y="944"/>
                    <a:pt x="257" y="1559"/>
                  </a:cubicBezTo>
                  <a:cubicBezTo>
                    <a:pt x="390" y="1990"/>
                    <a:pt x="605" y="2461"/>
                    <a:pt x="964" y="2502"/>
                  </a:cubicBezTo>
                  <a:cubicBezTo>
                    <a:pt x="1384" y="2533"/>
                    <a:pt x="1313" y="975"/>
                    <a:pt x="1343" y="165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7275808" y="1272817"/>
              <a:ext cx="391526" cy="677332"/>
            </a:xfrm>
            <a:custGeom>
              <a:rect b="b" l="l" r="r" t="t"/>
              <a:pathLst>
                <a:path extrusionOk="0" h="5055" w="2922">
                  <a:moveTo>
                    <a:pt x="2922" y="647"/>
                  </a:moveTo>
                  <a:cubicBezTo>
                    <a:pt x="2625" y="5055"/>
                    <a:pt x="0" y="3312"/>
                    <a:pt x="103" y="2061"/>
                  </a:cubicBezTo>
                  <a:cubicBezTo>
                    <a:pt x="164" y="1313"/>
                    <a:pt x="297" y="134"/>
                    <a:pt x="913" y="62"/>
                  </a:cubicBezTo>
                  <a:cubicBezTo>
                    <a:pt x="1630" y="1"/>
                    <a:pt x="2922" y="647"/>
                    <a:pt x="2922" y="647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7205729" y="1149275"/>
              <a:ext cx="502874" cy="414975"/>
            </a:xfrm>
            <a:custGeom>
              <a:rect b="b" l="l" r="r" t="t"/>
              <a:pathLst>
                <a:path extrusionOk="0" h="3097" w="3753">
                  <a:moveTo>
                    <a:pt x="2327" y="1230"/>
                  </a:moveTo>
                  <a:cubicBezTo>
                    <a:pt x="1948" y="2133"/>
                    <a:pt x="1569" y="2225"/>
                    <a:pt x="677" y="2317"/>
                  </a:cubicBezTo>
                  <a:lnTo>
                    <a:pt x="72" y="2440"/>
                  </a:lnTo>
                  <a:cubicBezTo>
                    <a:pt x="72" y="2440"/>
                    <a:pt x="0" y="441"/>
                    <a:pt x="1343" y="216"/>
                  </a:cubicBezTo>
                  <a:cubicBezTo>
                    <a:pt x="2686" y="0"/>
                    <a:pt x="3670" y="820"/>
                    <a:pt x="3722" y="1682"/>
                  </a:cubicBezTo>
                  <a:cubicBezTo>
                    <a:pt x="3752" y="2204"/>
                    <a:pt x="3578" y="2707"/>
                    <a:pt x="3240" y="3096"/>
                  </a:cubicBezTo>
                  <a:cubicBezTo>
                    <a:pt x="3240" y="3096"/>
                    <a:pt x="3312" y="2204"/>
                    <a:pt x="3066" y="1712"/>
                  </a:cubicBezTo>
                  <a:cubicBezTo>
                    <a:pt x="2922" y="1425"/>
                    <a:pt x="2645" y="1241"/>
                    <a:pt x="2327" y="1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7665861" y="2489881"/>
              <a:ext cx="219882" cy="199381"/>
            </a:xfrm>
            <a:custGeom>
              <a:rect b="b" l="l" r="r" t="t"/>
              <a:pathLst>
                <a:path extrusionOk="0" h="1488" w="1641">
                  <a:moveTo>
                    <a:pt x="339" y="308"/>
                  </a:moveTo>
                  <a:cubicBezTo>
                    <a:pt x="236" y="431"/>
                    <a:pt x="134" y="565"/>
                    <a:pt x="42" y="708"/>
                  </a:cubicBezTo>
                  <a:cubicBezTo>
                    <a:pt x="21" y="729"/>
                    <a:pt x="1" y="811"/>
                    <a:pt x="154" y="790"/>
                  </a:cubicBezTo>
                  <a:cubicBezTo>
                    <a:pt x="288" y="770"/>
                    <a:pt x="390" y="626"/>
                    <a:pt x="534" y="616"/>
                  </a:cubicBezTo>
                  <a:cubicBezTo>
                    <a:pt x="534" y="657"/>
                    <a:pt x="534" y="698"/>
                    <a:pt x="523" y="739"/>
                  </a:cubicBezTo>
                  <a:cubicBezTo>
                    <a:pt x="482" y="1210"/>
                    <a:pt x="390" y="1405"/>
                    <a:pt x="493" y="1436"/>
                  </a:cubicBezTo>
                  <a:cubicBezTo>
                    <a:pt x="595" y="1477"/>
                    <a:pt x="657" y="1333"/>
                    <a:pt x="657" y="1333"/>
                  </a:cubicBezTo>
                  <a:cubicBezTo>
                    <a:pt x="657" y="1333"/>
                    <a:pt x="769" y="1487"/>
                    <a:pt x="872" y="1415"/>
                  </a:cubicBezTo>
                  <a:cubicBezTo>
                    <a:pt x="903" y="1395"/>
                    <a:pt x="933" y="1364"/>
                    <a:pt x="974" y="1344"/>
                  </a:cubicBezTo>
                  <a:cubicBezTo>
                    <a:pt x="1005" y="1395"/>
                    <a:pt x="1067" y="1426"/>
                    <a:pt x="1139" y="1415"/>
                  </a:cubicBezTo>
                  <a:cubicBezTo>
                    <a:pt x="1262" y="1395"/>
                    <a:pt x="1262" y="1333"/>
                    <a:pt x="1262" y="1333"/>
                  </a:cubicBezTo>
                  <a:cubicBezTo>
                    <a:pt x="1303" y="1364"/>
                    <a:pt x="1354" y="1385"/>
                    <a:pt x="1405" y="1385"/>
                  </a:cubicBezTo>
                  <a:cubicBezTo>
                    <a:pt x="1456" y="1374"/>
                    <a:pt x="1508" y="1333"/>
                    <a:pt x="1538" y="1282"/>
                  </a:cubicBezTo>
                  <a:lnTo>
                    <a:pt x="1641" y="421"/>
                  </a:lnTo>
                  <a:cubicBezTo>
                    <a:pt x="1446" y="103"/>
                    <a:pt x="667" y="1"/>
                    <a:pt x="339" y="308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7656213" y="2307248"/>
              <a:ext cx="728249" cy="638876"/>
            </a:xfrm>
            <a:custGeom>
              <a:rect b="b" l="l" r="r" t="t"/>
              <a:pathLst>
                <a:path extrusionOk="0" h="4768" w="5435">
                  <a:moveTo>
                    <a:pt x="1098" y="1979"/>
                  </a:moveTo>
                  <a:lnTo>
                    <a:pt x="5342" y="31"/>
                  </a:lnTo>
                  <a:cubicBezTo>
                    <a:pt x="5403" y="0"/>
                    <a:pt x="5434" y="62"/>
                    <a:pt x="5393" y="154"/>
                  </a:cubicBezTo>
                  <a:lnTo>
                    <a:pt x="4522" y="2563"/>
                  </a:lnTo>
                  <a:cubicBezTo>
                    <a:pt x="4481" y="2655"/>
                    <a:pt x="4419" y="2737"/>
                    <a:pt x="4337" y="2789"/>
                  </a:cubicBezTo>
                  <a:lnTo>
                    <a:pt x="93" y="4736"/>
                  </a:lnTo>
                  <a:cubicBezTo>
                    <a:pt x="32" y="4767"/>
                    <a:pt x="1" y="4706"/>
                    <a:pt x="42" y="4613"/>
                  </a:cubicBezTo>
                  <a:lnTo>
                    <a:pt x="923" y="2204"/>
                  </a:lnTo>
                  <a:cubicBezTo>
                    <a:pt x="954" y="2112"/>
                    <a:pt x="1016" y="2030"/>
                    <a:pt x="1098" y="1979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6392527" y="3226176"/>
              <a:ext cx="1116827" cy="1116827"/>
            </a:xfrm>
            <a:custGeom>
              <a:rect b="b" l="l" r="r" t="t"/>
              <a:pathLst>
                <a:path extrusionOk="0" h="8335" w="8335">
                  <a:moveTo>
                    <a:pt x="4009" y="8335"/>
                  </a:moveTo>
                  <a:cubicBezTo>
                    <a:pt x="5629" y="8335"/>
                    <a:pt x="7094" y="7361"/>
                    <a:pt x="7720" y="5864"/>
                  </a:cubicBezTo>
                  <a:cubicBezTo>
                    <a:pt x="8335" y="4368"/>
                    <a:pt x="7997" y="2635"/>
                    <a:pt x="6848" y="1497"/>
                  </a:cubicBezTo>
                  <a:cubicBezTo>
                    <a:pt x="5700" y="349"/>
                    <a:pt x="3978" y="0"/>
                    <a:pt x="2481" y="626"/>
                  </a:cubicBezTo>
                  <a:cubicBezTo>
                    <a:pt x="974" y="1241"/>
                    <a:pt x="0" y="2707"/>
                    <a:pt x="0" y="4327"/>
                  </a:cubicBezTo>
                  <a:cubicBezTo>
                    <a:pt x="11" y="6541"/>
                    <a:pt x="1805" y="8335"/>
                    <a:pt x="4009" y="8335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6418655" y="3635527"/>
              <a:ext cx="1034422" cy="693813"/>
            </a:xfrm>
            <a:custGeom>
              <a:rect b="b" l="l" r="r" t="t"/>
              <a:pathLst>
                <a:path extrusionOk="0" h="5178" w="7720">
                  <a:moveTo>
                    <a:pt x="5085" y="4962"/>
                  </a:moveTo>
                  <a:cubicBezTo>
                    <a:pt x="4921" y="5024"/>
                    <a:pt x="4747" y="5065"/>
                    <a:pt x="4572" y="5106"/>
                  </a:cubicBezTo>
                  <a:lnTo>
                    <a:pt x="4480" y="4737"/>
                  </a:lnTo>
                  <a:cubicBezTo>
                    <a:pt x="4654" y="4706"/>
                    <a:pt x="4818" y="4655"/>
                    <a:pt x="4993" y="4593"/>
                  </a:cubicBezTo>
                  <a:close/>
                  <a:moveTo>
                    <a:pt x="6008" y="4501"/>
                  </a:moveTo>
                  <a:cubicBezTo>
                    <a:pt x="5854" y="4603"/>
                    <a:pt x="5700" y="4696"/>
                    <a:pt x="5546" y="4778"/>
                  </a:cubicBezTo>
                  <a:lnTo>
                    <a:pt x="5352" y="4439"/>
                  </a:lnTo>
                  <a:cubicBezTo>
                    <a:pt x="5516" y="4368"/>
                    <a:pt x="5669" y="4275"/>
                    <a:pt x="5813" y="4173"/>
                  </a:cubicBezTo>
                  <a:close/>
                  <a:moveTo>
                    <a:pt x="6776" y="3824"/>
                  </a:moveTo>
                  <a:cubicBezTo>
                    <a:pt x="6653" y="3957"/>
                    <a:pt x="6530" y="4091"/>
                    <a:pt x="6397" y="4203"/>
                  </a:cubicBezTo>
                  <a:lnTo>
                    <a:pt x="6131" y="3937"/>
                  </a:lnTo>
                  <a:cubicBezTo>
                    <a:pt x="6264" y="3824"/>
                    <a:pt x="6387" y="3691"/>
                    <a:pt x="6500" y="3558"/>
                  </a:cubicBezTo>
                  <a:lnTo>
                    <a:pt x="6776" y="3824"/>
                  </a:lnTo>
                  <a:close/>
                  <a:moveTo>
                    <a:pt x="7330" y="2973"/>
                  </a:moveTo>
                  <a:cubicBezTo>
                    <a:pt x="7258" y="3127"/>
                    <a:pt x="7166" y="3281"/>
                    <a:pt x="7074" y="3435"/>
                  </a:cubicBezTo>
                  <a:lnTo>
                    <a:pt x="6735" y="3240"/>
                  </a:lnTo>
                  <a:cubicBezTo>
                    <a:pt x="6838" y="3096"/>
                    <a:pt x="6930" y="2943"/>
                    <a:pt x="7002" y="2779"/>
                  </a:cubicBezTo>
                  <a:close/>
                  <a:moveTo>
                    <a:pt x="7648" y="1999"/>
                  </a:moveTo>
                  <a:cubicBezTo>
                    <a:pt x="7617" y="2174"/>
                    <a:pt x="7576" y="2348"/>
                    <a:pt x="7525" y="2512"/>
                  </a:cubicBezTo>
                  <a:lnTo>
                    <a:pt x="7156" y="2420"/>
                  </a:lnTo>
                  <a:cubicBezTo>
                    <a:pt x="7207" y="2245"/>
                    <a:pt x="7258" y="2071"/>
                    <a:pt x="7279" y="1907"/>
                  </a:cubicBezTo>
                  <a:close/>
                  <a:moveTo>
                    <a:pt x="7709" y="985"/>
                  </a:moveTo>
                  <a:cubicBezTo>
                    <a:pt x="7709" y="1087"/>
                    <a:pt x="7720" y="1179"/>
                    <a:pt x="7720" y="1282"/>
                  </a:cubicBezTo>
                  <a:lnTo>
                    <a:pt x="7720" y="1518"/>
                  </a:lnTo>
                  <a:lnTo>
                    <a:pt x="7330" y="1518"/>
                  </a:lnTo>
                  <a:cubicBezTo>
                    <a:pt x="7330" y="1436"/>
                    <a:pt x="7340" y="1364"/>
                    <a:pt x="7340" y="1282"/>
                  </a:cubicBezTo>
                  <a:cubicBezTo>
                    <a:pt x="7340" y="1179"/>
                    <a:pt x="7340" y="1087"/>
                    <a:pt x="7330" y="985"/>
                  </a:cubicBezTo>
                  <a:close/>
                  <a:moveTo>
                    <a:pt x="123" y="2522"/>
                  </a:moveTo>
                  <a:cubicBezTo>
                    <a:pt x="72" y="2358"/>
                    <a:pt x="31" y="2184"/>
                    <a:pt x="0" y="2010"/>
                  </a:cubicBezTo>
                  <a:lnTo>
                    <a:pt x="369" y="1907"/>
                  </a:lnTo>
                  <a:cubicBezTo>
                    <a:pt x="400" y="2081"/>
                    <a:pt x="441" y="2256"/>
                    <a:pt x="492" y="2420"/>
                  </a:cubicBezTo>
                  <a:lnTo>
                    <a:pt x="134" y="2522"/>
                  </a:lnTo>
                  <a:close/>
                  <a:moveTo>
                    <a:pt x="7494" y="0"/>
                  </a:moveTo>
                  <a:cubicBezTo>
                    <a:pt x="7556" y="164"/>
                    <a:pt x="7607" y="339"/>
                    <a:pt x="7638" y="513"/>
                  </a:cubicBezTo>
                  <a:lnTo>
                    <a:pt x="7269" y="605"/>
                  </a:lnTo>
                  <a:cubicBezTo>
                    <a:pt x="7238" y="431"/>
                    <a:pt x="7187" y="267"/>
                    <a:pt x="7135" y="93"/>
                  </a:cubicBezTo>
                  <a:close/>
                  <a:moveTo>
                    <a:pt x="574" y="3435"/>
                  </a:moveTo>
                  <a:cubicBezTo>
                    <a:pt x="482" y="3291"/>
                    <a:pt x="390" y="3137"/>
                    <a:pt x="318" y="2973"/>
                  </a:cubicBezTo>
                  <a:lnTo>
                    <a:pt x="646" y="2789"/>
                  </a:lnTo>
                  <a:cubicBezTo>
                    <a:pt x="718" y="2943"/>
                    <a:pt x="800" y="3096"/>
                    <a:pt x="902" y="3250"/>
                  </a:cubicBezTo>
                  <a:lnTo>
                    <a:pt x="574" y="3435"/>
                  </a:lnTo>
                  <a:close/>
                  <a:moveTo>
                    <a:pt x="1251" y="4203"/>
                  </a:moveTo>
                  <a:cubicBezTo>
                    <a:pt x="1118" y="4091"/>
                    <a:pt x="995" y="3957"/>
                    <a:pt x="872" y="3824"/>
                  </a:cubicBezTo>
                  <a:lnTo>
                    <a:pt x="1148" y="3558"/>
                  </a:lnTo>
                  <a:cubicBezTo>
                    <a:pt x="1261" y="3691"/>
                    <a:pt x="1384" y="3814"/>
                    <a:pt x="1517" y="3937"/>
                  </a:cubicBezTo>
                  <a:lnTo>
                    <a:pt x="1251" y="4203"/>
                  </a:lnTo>
                  <a:close/>
                  <a:moveTo>
                    <a:pt x="2102" y="4778"/>
                  </a:moveTo>
                  <a:cubicBezTo>
                    <a:pt x="1938" y="4696"/>
                    <a:pt x="1784" y="4603"/>
                    <a:pt x="1640" y="4511"/>
                  </a:cubicBezTo>
                  <a:lnTo>
                    <a:pt x="1825" y="4183"/>
                  </a:lnTo>
                  <a:cubicBezTo>
                    <a:pt x="1979" y="4286"/>
                    <a:pt x="2133" y="4368"/>
                    <a:pt x="2286" y="4450"/>
                  </a:cubicBezTo>
                  <a:close/>
                  <a:moveTo>
                    <a:pt x="3065" y="5106"/>
                  </a:moveTo>
                  <a:cubicBezTo>
                    <a:pt x="2891" y="5075"/>
                    <a:pt x="2727" y="5024"/>
                    <a:pt x="2553" y="4972"/>
                  </a:cubicBezTo>
                  <a:lnTo>
                    <a:pt x="2655" y="4603"/>
                  </a:lnTo>
                  <a:cubicBezTo>
                    <a:pt x="2819" y="4665"/>
                    <a:pt x="2994" y="4706"/>
                    <a:pt x="3168" y="4737"/>
                  </a:cubicBezTo>
                  <a:close/>
                  <a:moveTo>
                    <a:pt x="3824" y="5177"/>
                  </a:moveTo>
                  <a:cubicBezTo>
                    <a:pt x="3732" y="5177"/>
                    <a:pt x="3650" y="5177"/>
                    <a:pt x="3558" y="5167"/>
                  </a:cubicBezTo>
                  <a:lnTo>
                    <a:pt x="3558" y="4788"/>
                  </a:lnTo>
                  <a:cubicBezTo>
                    <a:pt x="3650" y="4798"/>
                    <a:pt x="3732" y="4798"/>
                    <a:pt x="3824" y="4798"/>
                  </a:cubicBezTo>
                  <a:cubicBezTo>
                    <a:pt x="3916" y="4798"/>
                    <a:pt x="3998" y="4798"/>
                    <a:pt x="4091" y="4788"/>
                  </a:cubicBezTo>
                  <a:lnTo>
                    <a:pt x="4091" y="5167"/>
                  </a:lnTo>
                  <a:cubicBezTo>
                    <a:pt x="3998" y="5167"/>
                    <a:pt x="3906" y="5167"/>
                    <a:pt x="3814" y="5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6469439" y="3190400"/>
              <a:ext cx="957510" cy="1077166"/>
            </a:xfrm>
            <a:custGeom>
              <a:rect b="b" l="l" r="r" t="t"/>
              <a:pathLst>
                <a:path extrusionOk="0" h="8039" w="7146">
                  <a:moveTo>
                    <a:pt x="3435" y="8038"/>
                  </a:moveTo>
                  <a:cubicBezTo>
                    <a:pt x="4829" y="8038"/>
                    <a:pt x="6080" y="7197"/>
                    <a:pt x="6613" y="5916"/>
                  </a:cubicBezTo>
                  <a:cubicBezTo>
                    <a:pt x="7146" y="4624"/>
                    <a:pt x="6849" y="3148"/>
                    <a:pt x="5864" y="2164"/>
                  </a:cubicBezTo>
                  <a:cubicBezTo>
                    <a:pt x="3701" y="1"/>
                    <a:pt x="1" y="1528"/>
                    <a:pt x="1" y="4594"/>
                  </a:cubicBezTo>
                  <a:cubicBezTo>
                    <a:pt x="1" y="6490"/>
                    <a:pt x="1538" y="8038"/>
                    <a:pt x="3435" y="8038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6715316" y="3463747"/>
              <a:ext cx="431456" cy="682826"/>
            </a:xfrm>
            <a:custGeom>
              <a:rect b="b" l="l" r="r" t="t"/>
              <a:pathLst>
                <a:path extrusionOk="0" h="5096" w="3220">
                  <a:moveTo>
                    <a:pt x="1302" y="4532"/>
                  </a:moveTo>
                  <a:cubicBezTo>
                    <a:pt x="862" y="4512"/>
                    <a:pt x="421" y="4419"/>
                    <a:pt x="21" y="4235"/>
                  </a:cubicBezTo>
                  <a:lnTo>
                    <a:pt x="21" y="3220"/>
                  </a:lnTo>
                  <a:cubicBezTo>
                    <a:pt x="267" y="3343"/>
                    <a:pt x="523" y="3445"/>
                    <a:pt x="790" y="3527"/>
                  </a:cubicBezTo>
                  <a:cubicBezTo>
                    <a:pt x="1026" y="3599"/>
                    <a:pt x="1272" y="3640"/>
                    <a:pt x="1518" y="3640"/>
                  </a:cubicBezTo>
                  <a:cubicBezTo>
                    <a:pt x="1641" y="3650"/>
                    <a:pt x="1774" y="3630"/>
                    <a:pt x="1897" y="3579"/>
                  </a:cubicBezTo>
                  <a:cubicBezTo>
                    <a:pt x="2051" y="3507"/>
                    <a:pt x="2071" y="3302"/>
                    <a:pt x="1928" y="3199"/>
                  </a:cubicBezTo>
                  <a:cubicBezTo>
                    <a:pt x="1846" y="3138"/>
                    <a:pt x="1743" y="3076"/>
                    <a:pt x="1641" y="3035"/>
                  </a:cubicBezTo>
                  <a:cubicBezTo>
                    <a:pt x="1518" y="2984"/>
                    <a:pt x="1323" y="2912"/>
                    <a:pt x="1097" y="2830"/>
                  </a:cubicBezTo>
                  <a:cubicBezTo>
                    <a:pt x="872" y="2748"/>
                    <a:pt x="667" y="2646"/>
                    <a:pt x="472" y="2502"/>
                  </a:cubicBezTo>
                  <a:cubicBezTo>
                    <a:pt x="329" y="2400"/>
                    <a:pt x="206" y="2267"/>
                    <a:pt x="124" y="2103"/>
                  </a:cubicBezTo>
                  <a:cubicBezTo>
                    <a:pt x="52" y="1928"/>
                    <a:pt x="11" y="1744"/>
                    <a:pt x="21" y="1559"/>
                  </a:cubicBezTo>
                  <a:cubicBezTo>
                    <a:pt x="1" y="1262"/>
                    <a:pt x="124" y="975"/>
                    <a:pt x="339" y="770"/>
                  </a:cubicBezTo>
                  <a:cubicBezTo>
                    <a:pt x="554" y="585"/>
                    <a:pt x="882" y="462"/>
                    <a:pt x="1313" y="421"/>
                  </a:cubicBezTo>
                  <a:lnTo>
                    <a:pt x="1313" y="1"/>
                  </a:lnTo>
                  <a:lnTo>
                    <a:pt x="1938" y="1"/>
                  </a:lnTo>
                  <a:lnTo>
                    <a:pt x="1938" y="411"/>
                  </a:lnTo>
                  <a:cubicBezTo>
                    <a:pt x="2358" y="442"/>
                    <a:pt x="2779" y="544"/>
                    <a:pt x="3158" y="708"/>
                  </a:cubicBezTo>
                  <a:lnTo>
                    <a:pt x="2799" y="1580"/>
                  </a:lnTo>
                  <a:cubicBezTo>
                    <a:pt x="2440" y="1405"/>
                    <a:pt x="2051" y="1303"/>
                    <a:pt x="1651" y="1293"/>
                  </a:cubicBezTo>
                  <a:cubicBezTo>
                    <a:pt x="1528" y="1282"/>
                    <a:pt x="1415" y="1303"/>
                    <a:pt x="1302" y="1354"/>
                  </a:cubicBezTo>
                  <a:cubicBezTo>
                    <a:pt x="1241" y="1385"/>
                    <a:pt x="1200" y="1457"/>
                    <a:pt x="1200" y="1528"/>
                  </a:cubicBezTo>
                  <a:cubicBezTo>
                    <a:pt x="1200" y="1590"/>
                    <a:pt x="1231" y="1651"/>
                    <a:pt x="1272" y="1692"/>
                  </a:cubicBezTo>
                  <a:cubicBezTo>
                    <a:pt x="1354" y="1754"/>
                    <a:pt x="1436" y="1805"/>
                    <a:pt x="1528" y="1846"/>
                  </a:cubicBezTo>
                  <a:cubicBezTo>
                    <a:pt x="1641" y="1897"/>
                    <a:pt x="1805" y="1959"/>
                    <a:pt x="2010" y="2031"/>
                  </a:cubicBezTo>
                  <a:cubicBezTo>
                    <a:pt x="2440" y="2174"/>
                    <a:pt x="2748" y="2349"/>
                    <a:pt x="2932" y="2543"/>
                  </a:cubicBezTo>
                  <a:cubicBezTo>
                    <a:pt x="3117" y="2738"/>
                    <a:pt x="3220" y="3005"/>
                    <a:pt x="3209" y="3281"/>
                  </a:cubicBezTo>
                  <a:cubicBezTo>
                    <a:pt x="3220" y="3599"/>
                    <a:pt x="3097" y="3897"/>
                    <a:pt x="2881" y="4122"/>
                  </a:cubicBezTo>
                  <a:cubicBezTo>
                    <a:pt x="2615" y="4348"/>
                    <a:pt x="2287" y="4491"/>
                    <a:pt x="1938" y="4512"/>
                  </a:cubicBezTo>
                  <a:lnTo>
                    <a:pt x="1938" y="5096"/>
                  </a:lnTo>
                  <a:lnTo>
                    <a:pt x="1302" y="50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6406194" y="3283928"/>
              <a:ext cx="990607" cy="553657"/>
            </a:xfrm>
            <a:custGeom>
              <a:rect b="b" l="l" r="r" t="t"/>
              <a:pathLst>
                <a:path extrusionOk="0" h="4132" w="7393">
                  <a:moveTo>
                    <a:pt x="1939" y="984"/>
                  </a:moveTo>
                  <a:cubicBezTo>
                    <a:pt x="2082" y="882"/>
                    <a:pt x="2236" y="800"/>
                    <a:pt x="2400" y="718"/>
                  </a:cubicBezTo>
                  <a:lnTo>
                    <a:pt x="2215" y="390"/>
                  </a:lnTo>
                  <a:cubicBezTo>
                    <a:pt x="2051" y="472"/>
                    <a:pt x="1898" y="554"/>
                    <a:pt x="1754" y="656"/>
                  </a:cubicBezTo>
                  <a:close/>
                  <a:moveTo>
                    <a:pt x="7126" y="1702"/>
                  </a:moveTo>
                  <a:lnTo>
                    <a:pt x="6798" y="1897"/>
                  </a:lnTo>
                  <a:cubicBezTo>
                    <a:pt x="6900" y="2040"/>
                    <a:pt x="6992" y="2194"/>
                    <a:pt x="7064" y="2348"/>
                  </a:cubicBezTo>
                  <a:lnTo>
                    <a:pt x="7392" y="2163"/>
                  </a:lnTo>
                  <a:cubicBezTo>
                    <a:pt x="7321" y="1999"/>
                    <a:pt x="7228" y="1845"/>
                    <a:pt x="7126" y="1702"/>
                  </a:cubicBezTo>
                  <a:close/>
                  <a:moveTo>
                    <a:pt x="6449" y="953"/>
                  </a:moveTo>
                  <a:lnTo>
                    <a:pt x="6183" y="1220"/>
                  </a:lnTo>
                  <a:cubicBezTo>
                    <a:pt x="6326" y="1333"/>
                    <a:pt x="6449" y="1456"/>
                    <a:pt x="6572" y="1589"/>
                  </a:cubicBezTo>
                  <a:lnTo>
                    <a:pt x="6839" y="1322"/>
                  </a:lnTo>
                  <a:cubicBezTo>
                    <a:pt x="6716" y="1189"/>
                    <a:pt x="6593" y="1066"/>
                    <a:pt x="6449" y="953"/>
                  </a:cubicBezTo>
                  <a:close/>
                  <a:moveTo>
                    <a:pt x="5609" y="390"/>
                  </a:moveTo>
                  <a:lnTo>
                    <a:pt x="5424" y="718"/>
                  </a:lnTo>
                  <a:cubicBezTo>
                    <a:pt x="5578" y="800"/>
                    <a:pt x="5732" y="882"/>
                    <a:pt x="5885" y="984"/>
                  </a:cubicBezTo>
                  <a:lnTo>
                    <a:pt x="6070" y="656"/>
                  </a:lnTo>
                  <a:cubicBezTo>
                    <a:pt x="5926" y="554"/>
                    <a:pt x="5773" y="472"/>
                    <a:pt x="5609" y="390"/>
                  </a:cubicBezTo>
                  <a:close/>
                  <a:moveTo>
                    <a:pt x="4655" y="72"/>
                  </a:moveTo>
                  <a:lnTo>
                    <a:pt x="4553" y="441"/>
                  </a:lnTo>
                  <a:cubicBezTo>
                    <a:pt x="4727" y="472"/>
                    <a:pt x="4901" y="523"/>
                    <a:pt x="5065" y="574"/>
                  </a:cubicBezTo>
                  <a:lnTo>
                    <a:pt x="5168" y="215"/>
                  </a:lnTo>
                  <a:cubicBezTo>
                    <a:pt x="4993" y="154"/>
                    <a:pt x="4829" y="113"/>
                    <a:pt x="4655" y="72"/>
                  </a:cubicBezTo>
                  <a:close/>
                  <a:moveTo>
                    <a:pt x="3640" y="10"/>
                  </a:moveTo>
                  <a:lnTo>
                    <a:pt x="3640" y="400"/>
                  </a:lnTo>
                  <a:cubicBezTo>
                    <a:pt x="3733" y="390"/>
                    <a:pt x="3825" y="390"/>
                    <a:pt x="3907" y="390"/>
                  </a:cubicBezTo>
                  <a:cubicBezTo>
                    <a:pt x="3999" y="390"/>
                    <a:pt x="4091" y="390"/>
                    <a:pt x="4173" y="400"/>
                  </a:cubicBezTo>
                  <a:lnTo>
                    <a:pt x="4173" y="10"/>
                  </a:lnTo>
                  <a:cubicBezTo>
                    <a:pt x="4091" y="10"/>
                    <a:pt x="3999" y="0"/>
                    <a:pt x="3907" y="0"/>
                  </a:cubicBezTo>
                  <a:cubicBezTo>
                    <a:pt x="3825" y="0"/>
                    <a:pt x="3733" y="0"/>
                    <a:pt x="3640" y="10"/>
                  </a:cubicBezTo>
                  <a:close/>
                  <a:moveTo>
                    <a:pt x="2748" y="574"/>
                  </a:moveTo>
                  <a:cubicBezTo>
                    <a:pt x="2912" y="523"/>
                    <a:pt x="3087" y="472"/>
                    <a:pt x="3261" y="441"/>
                  </a:cubicBezTo>
                  <a:lnTo>
                    <a:pt x="3158" y="72"/>
                  </a:lnTo>
                  <a:cubicBezTo>
                    <a:pt x="2984" y="113"/>
                    <a:pt x="2820" y="154"/>
                    <a:pt x="2646" y="215"/>
                  </a:cubicBezTo>
                  <a:close/>
                  <a:moveTo>
                    <a:pt x="401" y="3598"/>
                  </a:moveTo>
                  <a:lnTo>
                    <a:pt x="21" y="3598"/>
                  </a:lnTo>
                  <a:cubicBezTo>
                    <a:pt x="11" y="3701"/>
                    <a:pt x="1" y="3803"/>
                    <a:pt x="1" y="3896"/>
                  </a:cubicBezTo>
                  <a:cubicBezTo>
                    <a:pt x="1" y="3978"/>
                    <a:pt x="1" y="4060"/>
                    <a:pt x="11" y="4131"/>
                  </a:cubicBezTo>
                  <a:lnTo>
                    <a:pt x="401" y="4131"/>
                  </a:lnTo>
                  <a:cubicBezTo>
                    <a:pt x="401" y="4060"/>
                    <a:pt x="391" y="3978"/>
                    <a:pt x="391" y="3896"/>
                  </a:cubicBezTo>
                  <a:cubicBezTo>
                    <a:pt x="391" y="3803"/>
                    <a:pt x="391" y="3701"/>
                    <a:pt x="401" y="3598"/>
                  </a:cubicBezTo>
                  <a:close/>
                  <a:moveTo>
                    <a:pt x="596" y="2706"/>
                  </a:moveTo>
                  <a:lnTo>
                    <a:pt x="227" y="2604"/>
                  </a:lnTo>
                  <a:cubicBezTo>
                    <a:pt x="165" y="2778"/>
                    <a:pt x="124" y="2942"/>
                    <a:pt x="93" y="3116"/>
                  </a:cubicBezTo>
                  <a:lnTo>
                    <a:pt x="452" y="3219"/>
                  </a:lnTo>
                  <a:cubicBezTo>
                    <a:pt x="493" y="3045"/>
                    <a:pt x="534" y="2870"/>
                    <a:pt x="596" y="2706"/>
                  </a:cubicBezTo>
                  <a:close/>
                  <a:moveTo>
                    <a:pt x="1016" y="1897"/>
                  </a:moveTo>
                  <a:lnTo>
                    <a:pt x="688" y="1702"/>
                  </a:lnTo>
                  <a:cubicBezTo>
                    <a:pt x="585" y="1845"/>
                    <a:pt x="493" y="1999"/>
                    <a:pt x="421" y="2163"/>
                  </a:cubicBezTo>
                  <a:lnTo>
                    <a:pt x="749" y="2348"/>
                  </a:lnTo>
                  <a:cubicBezTo>
                    <a:pt x="821" y="2194"/>
                    <a:pt x="913" y="2040"/>
                    <a:pt x="1016" y="1897"/>
                  </a:cubicBezTo>
                  <a:close/>
                  <a:moveTo>
                    <a:pt x="1631" y="1220"/>
                  </a:moveTo>
                  <a:lnTo>
                    <a:pt x="1364" y="943"/>
                  </a:lnTo>
                  <a:cubicBezTo>
                    <a:pt x="1221" y="1066"/>
                    <a:pt x="1098" y="1189"/>
                    <a:pt x="975" y="1322"/>
                  </a:cubicBezTo>
                  <a:lnTo>
                    <a:pt x="1252" y="1589"/>
                  </a:lnTo>
                  <a:cubicBezTo>
                    <a:pt x="1364" y="1456"/>
                    <a:pt x="1498" y="1333"/>
                    <a:pt x="1631" y="12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638426" y="4154752"/>
              <a:ext cx="1074218" cy="199247"/>
            </a:xfrm>
            <a:custGeom>
              <a:rect b="b" l="l" r="r" t="t"/>
              <a:pathLst>
                <a:path extrusionOk="0" h="1487" w="8017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5484591" y="4154752"/>
              <a:ext cx="74232" cy="199247"/>
            </a:xfrm>
            <a:custGeom>
              <a:rect b="b" l="l" r="r" t="t"/>
              <a:pathLst>
                <a:path extrusionOk="0" h="1487" w="554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5334787" y="4154752"/>
              <a:ext cx="73026" cy="199247"/>
            </a:xfrm>
            <a:custGeom>
              <a:rect b="b" l="l" r="r" t="t"/>
              <a:pathLst>
                <a:path extrusionOk="0" h="1487" w="545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4638426" y="4154752"/>
              <a:ext cx="1038576" cy="166285"/>
            </a:xfrm>
            <a:custGeom>
              <a:rect b="b" l="l" r="r" t="t"/>
              <a:pathLst>
                <a:path extrusionOk="0" h="1241" w="7751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4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5484591" y="4154752"/>
              <a:ext cx="74232" cy="166285"/>
            </a:xfrm>
            <a:custGeom>
              <a:rect b="b" l="l" r="r" t="t"/>
              <a:pathLst>
                <a:path extrusionOk="0" h="1241" w="554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5334787" y="4154752"/>
              <a:ext cx="73026" cy="166285"/>
            </a:xfrm>
            <a:custGeom>
              <a:rect b="b" l="l" r="r" t="t"/>
              <a:pathLst>
                <a:path extrusionOk="0" h="1241" w="545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4693363" y="3956978"/>
              <a:ext cx="1075692" cy="197907"/>
            </a:xfrm>
            <a:custGeom>
              <a:rect b="b" l="l" r="r" t="t"/>
              <a:pathLst>
                <a:path extrusionOk="0" h="1477" w="8028">
                  <a:moveTo>
                    <a:pt x="287" y="0"/>
                  </a:moveTo>
                  <a:cubicBezTo>
                    <a:pt x="134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34" y="1476"/>
                    <a:pt x="27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5540868" y="3956978"/>
              <a:ext cx="74366" cy="197907"/>
            </a:xfrm>
            <a:custGeom>
              <a:rect b="b" l="l" r="r" t="t"/>
              <a:pathLst>
                <a:path extrusionOk="0" h="1477" w="555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5391198" y="395697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4852681" y="3956978"/>
              <a:ext cx="72892" cy="197907"/>
            </a:xfrm>
            <a:custGeom>
              <a:rect b="b" l="l" r="r" t="t"/>
              <a:pathLst>
                <a:path extrusionOk="0" h="1477" w="544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4694703" y="3956978"/>
              <a:ext cx="1038576" cy="164945"/>
            </a:xfrm>
            <a:custGeom>
              <a:rect b="b" l="l" r="r" t="t"/>
              <a:pathLst>
                <a:path extrusionOk="0" h="1231" w="7751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" y="1230"/>
                  </a:lnTo>
                  <a:cubicBezTo>
                    <a:pt x="1" y="1220"/>
                    <a:pt x="1" y="1210"/>
                    <a:pt x="1" y="1200"/>
                  </a:cubicBezTo>
                  <a:lnTo>
                    <a:pt x="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5540868" y="3956978"/>
              <a:ext cx="74366" cy="164945"/>
            </a:xfrm>
            <a:custGeom>
              <a:rect b="b" l="l" r="r" t="t"/>
              <a:pathLst>
                <a:path extrusionOk="0" h="1231" w="555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5391198" y="395697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4852681" y="3956978"/>
              <a:ext cx="72892" cy="164945"/>
            </a:xfrm>
            <a:custGeom>
              <a:rect b="b" l="l" r="r" t="t"/>
              <a:pathLst>
                <a:path extrusionOk="0" h="1231" w="544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1007" name="Google Shape;1007;p53"/>
          <p:cNvSpPr txBox="1"/>
          <p:nvPr>
            <p:ph idx="2" type="title"/>
          </p:nvPr>
        </p:nvSpPr>
        <p:spPr>
          <a:xfrm>
            <a:off x="641800" y="2258012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1008" name="Google Shape;1008;p53"/>
          <p:cNvSpPr txBox="1"/>
          <p:nvPr>
            <p:ph idx="1" type="subTitle"/>
          </p:nvPr>
        </p:nvSpPr>
        <p:spPr>
          <a:xfrm>
            <a:off x="641800" y="2619438"/>
            <a:ext cx="2689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ensure the created portfolio has the highest sharpe and maximise our clients investment</a:t>
            </a:r>
            <a:endParaRPr/>
          </a:p>
        </p:txBody>
      </p:sp>
      <p:sp>
        <p:nvSpPr>
          <p:cNvPr id="1009" name="Google Shape;1009;p53"/>
          <p:cNvSpPr txBox="1"/>
          <p:nvPr>
            <p:ph idx="3" type="title"/>
          </p:nvPr>
        </p:nvSpPr>
        <p:spPr>
          <a:xfrm>
            <a:off x="5824800" y="2252450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1010" name="Google Shape;1010;p53"/>
          <p:cNvSpPr txBox="1"/>
          <p:nvPr>
            <p:ph idx="4" type="subTitle"/>
          </p:nvPr>
        </p:nvSpPr>
        <p:spPr>
          <a:xfrm>
            <a:off x="5824800" y="2624010"/>
            <a:ext cx="2689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be the most trusted wealth </a:t>
            </a:r>
            <a:r>
              <a:rPr lang="en"/>
              <a:t>management</a:t>
            </a:r>
            <a:r>
              <a:rPr lang="en"/>
              <a:t> firm and </a:t>
            </a:r>
            <a:r>
              <a:rPr lang="en"/>
              <a:t>ensure</a:t>
            </a:r>
            <a:r>
              <a:rPr lang="en"/>
              <a:t> financial well being for our customers.  </a:t>
            </a:r>
            <a:endParaRPr/>
          </a:p>
        </p:txBody>
      </p:sp>
      <p:grpSp>
        <p:nvGrpSpPr>
          <p:cNvPr id="1011" name="Google Shape;1011;p53"/>
          <p:cNvGrpSpPr/>
          <p:nvPr/>
        </p:nvGrpSpPr>
        <p:grpSpPr>
          <a:xfrm>
            <a:off x="3084226" y="1332026"/>
            <a:ext cx="2171845" cy="3951041"/>
            <a:chOff x="3084226" y="1332026"/>
            <a:chExt cx="2171845" cy="3951041"/>
          </a:xfrm>
        </p:grpSpPr>
        <p:grpSp>
          <p:nvGrpSpPr>
            <p:cNvPr id="1012" name="Google Shape;1012;p53"/>
            <p:cNvGrpSpPr/>
            <p:nvPr/>
          </p:nvGrpSpPr>
          <p:grpSpPr>
            <a:xfrm>
              <a:off x="3084226" y="1332026"/>
              <a:ext cx="2171845" cy="3951041"/>
              <a:chOff x="3589176" y="1632801"/>
              <a:chExt cx="1965649" cy="3575926"/>
            </a:xfrm>
          </p:grpSpPr>
          <p:sp>
            <p:nvSpPr>
              <p:cNvPr id="1013" name="Google Shape;1013;p53"/>
              <p:cNvSpPr/>
              <p:nvPr/>
            </p:nvSpPr>
            <p:spPr>
              <a:xfrm>
                <a:off x="4492316" y="2329161"/>
                <a:ext cx="1012889" cy="1507907"/>
              </a:xfrm>
              <a:custGeom>
                <a:rect b="b" l="l" r="r" t="t"/>
                <a:pathLst>
                  <a:path extrusionOk="0" h="17750" w="11923">
                    <a:moveTo>
                      <a:pt x="10540" y="0"/>
                    </a:moveTo>
                    <a:cubicBezTo>
                      <a:pt x="10253" y="0"/>
                      <a:pt x="9966" y="100"/>
                      <a:pt x="9739" y="301"/>
                    </a:cubicBezTo>
                    <a:lnTo>
                      <a:pt x="0" y="8769"/>
                    </a:lnTo>
                    <a:lnTo>
                      <a:pt x="6397" y="17749"/>
                    </a:lnTo>
                    <a:cubicBezTo>
                      <a:pt x="8253" y="16396"/>
                      <a:pt x="9585" y="14448"/>
                      <a:pt x="10180" y="12234"/>
                    </a:cubicBezTo>
                    <a:lnTo>
                      <a:pt x="10180" y="12203"/>
                    </a:lnTo>
                    <a:lnTo>
                      <a:pt x="7463" y="6186"/>
                    </a:lnTo>
                    <a:lnTo>
                      <a:pt x="11431" y="2095"/>
                    </a:lnTo>
                    <a:cubicBezTo>
                      <a:pt x="11923" y="1583"/>
                      <a:pt x="11882" y="753"/>
                      <a:pt x="11338" y="291"/>
                    </a:cubicBezTo>
                    <a:cubicBezTo>
                      <a:pt x="11109" y="98"/>
                      <a:pt x="10824" y="0"/>
                      <a:pt x="10540" y="0"/>
                    </a:cubicBezTo>
                    <a:close/>
                  </a:path>
                </a:pathLst>
              </a:custGeom>
              <a:solidFill>
                <a:srgbClr val="FF92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4034162" y="1632801"/>
                <a:ext cx="1455406" cy="1867596"/>
              </a:xfrm>
              <a:custGeom>
                <a:rect b="b" l="l" r="r" t="t"/>
                <a:pathLst>
                  <a:path extrusionOk="0" h="21984" w="17132">
                    <a:moveTo>
                      <a:pt x="8950" y="502"/>
                    </a:moveTo>
                    <a:cubicBezTo>
                      <a:pt x="9414" y="502"/>
                      <a:pt x="9857" y="779"/>
                      <a:pt x="10037" y="1240"/>
                    </a:cubicBezTo>
                    <a:lnTo>
                      <a:pt x="16321" y="17079"/>
                    </a:lnTo>
                    <a:cubicBezTo>
                      <a:pt x="16557" y="17674"/>
                      <a:pt x="16270" y="18360"/>
                      <a:pt x="15665" y="18596"/>
                    </a:cubicBezTo>
                    <a:lnTo>
                      <a:pt x="8622" y="21395"/>
                    </a:lnTo>
                    <a:cubicBezTo>
                      <a:pt x="8479" y="21451"/>
                      <a:pt x="8332" y="21477"/>
                      <a:pt x="8188" y="21477"/>
                    </a:cubicBezTo>
                    <a:cubicBezTo>
                      <a:pt x="7722" y="21477"/>
                      <a:pt x="7285" y="21201"/>
                      <a:pt x="7105" y="20739"/>
                    </a:cubicBezTo>
                    <a:lnTo>
                      <a:pt x="811" y="4910"/>
                    </a:lnTo>
                    <a:cubicBezTo>
                      <a:pt x="575" y="4306"/>
                      <a:pt x="862" y="3629"/>
                      <a:pt x="1467" y="3393"/>
                    </a:cubicBezTo>
                    <a:lnTo>
                      <a:pt x="1672" y="3301"/>
                    </a:lnTo>
                    <a:cubicBezTo>
                      <a:pt x="1773" y="3261"/>
                      <a:pt x="1877" y="3242"/>
                      <a:pt x="1981" y="3242"/>
                    </a:cubicBezTo>
                    <a:cubicBezTo>
                      <a:pt x="2172" y="3242"/>
                      <a:pt x="2360" y="3308"/>
                      <a:pt x="2513" y="3434"/>
                    </a:cubicBezTo>
                    <a:lnTo>
                      <a:pt x="2738" y="3619"/>
                    </a:lnTo>
                    <a:cubicBezTo>
                      <a:pt x="2891" y="3745"/>
                      <a:pt x="3083" y="3811"/>
                      <a:pt x="3274" y="3811"/>
                    </a:cubicBezTo>
                    <a:cubicBezTo>
                      <a:pt x="3378" y="3811"/>
                      <a:pt x="3481" y="3792"/>
                      <a:pt x="3579" y="3752"/>
                    </a:cubicBezTo>
                    <a:lnTo>
                      <a:pt x="7228" y="2296"/>
                    </a:lnTo>
                    <a:cubicBezTo>
                      <a:pt x="7515" y="2184"/>
                      <a:pt x="7710" y="1927"/>
                      <a:pt x="7751" y="1630"/>
                    </a:cubicBezTo>
                    <a:lnTo>
                      <a:pt x="7782" y="1333"/>
                    </a:lnTo>
                    <a:cubicBezTo>
                      <a:pt x="7823" y="1035"/>
                      <a:pt x="8018" y="779"/>
                      <a:pt x="8305" y="666"/>
                    </a:cubicBezTo>
                    <a:lnTo>
                      <a:pt x="8520" y="584"/>
                    </a:lnTo>
                    <a:cubicBezTo>
                      <a:pt x="8660" y="529"/>
                      <a:pt x="8806" y="502"/>
                      <a:pt x="8950" y="502"/>
                    </a:cubicBezTo>
                    <a:close/>
                    <a:moveTo>
                      <a:pt x="8951" y="0"/>
                    </a:moveTo>
                    <a:cubicBezTo>
                      <a:pt x="8743" y="0"/>
                      <a:pt x="8531" y="40"/>
                      <a:pt x="8325" y="123"/>
                    </a:cubicBezTo>
                    <a:lnTo>
                      <a:pt x="1282" y="2922"/>
                    </a:lnTo>
                    <a:cubicBezTo>
                      <a:pt x="421" y="3260"/>
                      <a:pt x="1" y="4234"/>
                      <a:pt x="339" y="5095"/>
                    </a:cubicBezTo>
                    <a:lnTo>
                      <a:pt x="6634" y="20923"/>
                    </a:lnTo>
                    <a:cubicBezTo>
                      <a:pt x="6893" y="21582"/>
                      <a:pt x="7524" y="21983"/>
                      <a:pt x="8192" y="21983"/>
                    </a:cubicBezTo>
                    <a:cubicBezTo>
                      <a:pt x="8397" y="21983"/>
                      <a:pt x="8605" y="21946"/>
                      <a:pt x="8807" y="21866"/>
                    </a:cubicBezTo>
                    <a:lnTo>
                      <a:pt x="15860" y="19057"/>
                    </a:lnTo>
                    <a:cubicBezTo>
                      <a:pt x="16721" y="18719"/>
                      <a:pt x="17131" y="17745"/>
                      <a:pt x="16793" y="16894"/>
                    </a:cubicBezTo>
                    <a:lnTo>
                      <a:pt x="10498" y="1056"/>
                    </a:lnTo>
                    <a:cubicBezTo>
                      <a:pt x="10241" y="400"/>
                      <a:pt x="9615" y="0"/>
                      <a:pt x="8951" y="0"/>
                    </a:cubicBezTo>
                    <a:close/>
                  </a:path>
                </a:pathLst>
              </a:custGeom>
              <a:solidFill>
                <a:srgbClr val="203F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4082076" y="1675532"/>
                <a:ext cx="1358730" cy="1782643"/>
              </a:xfrm>
              <a:custGeom>
                <a:rect b="b" l="l" r="r" t="t"/>
                <a:pathLst>
                  <a:path extrusionOk="0" h="20984" w="15994">
                    <a:moveTo>
                      <a:pt x="8373" y="1"/>
                    </a:moveTo>
                    <a:cubicBezTo>
                      <a:pt x="8231" y="1"/>
                      <a:pt x="8086" y="27"/>
                      <a:pt x="7946" y="81"/>
                    </a:cubicBezTo>
                    <a:lnTo>
                      <a:pt x="7730" y="174"/>
                    </a:lnTo>
                    <a:cubicBezTo>
                      <a:pt x="7454" y="286"/>
                      <a:pt x="7249" y="543"/>
                      <a:pt x="7218" y="840"/>
                    </a:cubicBezTo>
                    <a:lnTo>
                      <a:pt x="7177" y="1127"/>
                    </a:lnTo>
                    <a:cubicBezTo>
                      <a:pt x="7136" y="1435"/>
                      <a:pt x="6941" y="1691"/>
                      <a:pt x="6654" y="1804"/>
                    </a:cubicBezTo>
                    <a:lnTo>
                      <a:pt x="3004" y="3249"/>
                    </a:lnTo>
                    <a:cubicBezTo>
                      <a:pt x="2906" y="3289"/>
                      <a:pt x="2802" y="3309"/>
                      <a:pt x="2699" y="3309"/>
                    </a:cubicBezTo>
                    <a:cubicBezTo>
                      <a:pt x="2512" y="3309"/>
                      <a:pt x="2326" y="3245"/>
                      <a:pt x="2174" y="3126"/>
                    </a:cubicBezTo>
                    <a:lnTo>
                      <a:pt x="1949" y="2942"/>
                    </a:lnTo>
                    <a:cubicBezTo>
                      <a:pt x="1796" y="2815"/>
                      <a:pt x="1604" y="2749"/>
                      <a:pt x="1412" y="2749"/>
                    </a:cubicBezTo>
                    <a:cubicBezTo>
                      <a:pt x="1309" y="2749"/>
                      <a:pt x="1205" y="2769"/>
                      <a:pt x="1108" y="2808"/>
                    </a:cubicBezTo>
                    <a:lnTo>
                      <a:pt x="893" y="2890"/>
                    </a:lnTo>
                    <a:cubicBezTo>
                      <a:pt x="288" y="3126"/>
                      <a:pt x="1" y="3813"/>
                      <a:pt x="237" y="4407"/>
                    </a:cubicBezTo>
                    <a:lnTo>
                      <a:pt x="6531" y="20246"/>
                    </a:lnTo>
                    <a:cubicBezTo>
                      <a:pt x="6712" y="20702"/>
                      <a:pt x="7152" y="20983"/>
                      <a:pt x="7620" y="20983"/>
                    </a:cubicBezTo>
                    <a:cubicBezTo>
                      <a:pt x="7762" y="20983"/>
                      <a:pt x="7907" y="20957"/>
                      <a:pt x="8048" y="20902"/>
                    </a:cubicBezTo>
                    <a:lnTo>
                      <a:pt x="15101" y="18093"/>
                    </a:lnTo>
                    <a:cubicBezTo>
                      <a:pt x="15696" y="17857"/>
                      <a:pt x="15993" y="17181"/>
                      <a:pt x="15747" y="16576"/>
                    </a:cubicBezTo>
                    <a:lnTo>
                      <a:pt x="9463" y="748"/>
                    </a:lnTo>
                    <a:cubicBezTo>
                      <a:pt x="9282" y="284"/>
                      <a:pt x="8841" y="1"/>
                      <a:pt x="8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4096008" y="2170978"/>
                <a:ext cx="76712" cy="175087"/>
              </a:xfrm>
              <a:custGeom>
                <a:rect b="b" l="l" r="r" t="t"/>
                <a:pathLst>
                  <a:path extrusionOk="0" h="2061" w="903">
                    <a:moveTo>
                      <a:pt x="103" y="0"/>
                    </a:moveTo>
                    <a:lnTo>
                      <a:pt x="1" y="41"/>
                    </a:lnTo>
                    <a:lnTo>
                      <a:pt x="800" y="2061"/>
                    </a:lnTo>
                    <a:lnTo>
                      <a:pt x="903" y="2020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0826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4187503" y="2400012"/>
                <a:ext cx="76712" cy="176022"/>
              </a:xfrm>
              <a:custGeom>
                <a:rect b="b" l="l" r="r" t="t"/>
                <a:pathLst>
                  <a:path extrusionOk="0" h="2072" w="903">
                    <a:moveTo>
                      <a:pt x="103" y="1"/>
                    </a:moveTo>
                    <a:lnTo>
                      <a:pt x="0" y="52"/>
                    </a:lnTo>
                    <a:lnTo>
                      <a:pt x="800" y="2071"/>
                    </a:lnTo>
                    <a:lnTo>
                      <a:pt x="902" y="2030"/>
                    </a:lnTo>
                    <a:lnTo>
                      <a:pt x="103" y="1"/>
                    </a:lnTo>
                    <a:close/>
                  </a:path>
                </a:pathLst>
              </a:custGeom>
              <a:solidFill>
                <a:srgbClr val="0826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5216884" y="3061031"/>
                <a:ext cx="337941" cy="410660"/>
              </a:xfrm>
              <a:custGeom>
                <a:rect b="b" l="l" r="r" t="t"/>
                <a:pathLst>
                  <a:path extrusionOk="0" h="4834" w="3978">
                    <a:moveTo>
                      <a:pt x="3476" y="0"/>
                    </a:moveTo>
                    <a:lnTo>
                      <a:pt x="1641" y="2502"/>
                    </a:lnTo>
                    <a:lnTo>
                      <a:pt x="769" y="2820"/>
                    </a:lnTo>
                    <a:cubicBezTo>
                      <a:pt x="277" y="3004"/>
                      <a:pt x="0" y="3527"/>
                      <a:pt x="123" y="4050"/>
                    </a:cubicBezTo>
                    <a:cubicBezTo>
                      <a:pt x="242" y="4515"/>
                      <a:pt x="669" y="4834"/>
                      <a:pt x="1137" y="4834"/>
                    </a:cubicBezTo>
                    <a:cubicBezTo>
                      <a:pt x="1195" y="4834"/>
                      <a:pt x="1254" y="4829"/>
                      <a:pt x="1313" y="4819"/>
                    </a:cubicBezTo>
                    <a:lnTo>
                      <a:pt x="2102" y="4675"/>
                    </a:lnTo>
                    <a:cubicBezTo>
                      <a:pt x="2502" y="4603"/>
                      <a:pt x="2850" y="4368"/>
                      <a:pt x="3055" y="4019"/>
                    </a:cubicBezTo>
                    <a:lnTo>
                      <a:pt x="3373" y="3506"/>
                    </a:lnTo>
                    <a:cubicBezTo>
                      <a:pt x="3845" y="2738"/>
                      <a:pt x="3978" y="1805"/>
                      <a:pt x="3732" y="933"/>
                    </a:cubicBezTo>
                    <a:lnTo>
                      <a:pt x="3476" y="0"/>
                    </a:lnTo>
                    <a:close/>
                  </a:path>
                </a:pathLst>
              </a:custGeom>
              <a:solidFill>
                <a:srgbClr val="FFB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5297845" y="3316230"/>
                <a:ext cx="90644" cy="108994"/>
              </a:xfrm>
              <a:custGeom>
                <a:rect b="b" l="l" r="r" t="t"/>
                <a:pathLst>
                  <a:path extrusionOk="0" h="1283" w="1067">
                    <a:moveTo>
                      <a:pt x="636" y="0"/>
                    </a:moveTo>
                    <a:lnTo>
                      <a:pt x="421" y="82"/>
                    </a:lnTo>
                    <a:cubicBezTo>
                      <a:pt x="165" y="174"/>
                      <a:pt x="1" y="420"/>
                      <a:pt x="11" y="687"/>
                    </a:cubicBezTo>
                    <a:cubicBezTo>
                      <a:pt x="21" y="728"/>
                      <a:pt x="21" y="779"/>
                      <a:pt x="32" y="830"/>
                    </a:cubicBezTo>
                    <a:cubicBezTo>
                      <a:pt x="103" y="1100"/>
                      <a:pt x="348" y="1283"/>
                      <a:pt x="621" y="1283"/>
                    </a:cubicBezTo>
                    <a:cubicBezTo>
                      <a:pt x="660" y="1283"/>
                      <a:pt x="699" y="1279"/>
                      <a:pt x="739" y="1271"/>
                    </a:cubicBezTo>
                    <a:lnTo>
                      <a:pt x="1067" y="1210"/>
                    </a:lnTo>
                    <a:cubicBezTo>
                      <a:pt x="1016" y="779"/>
                      <a:pt x="872" y="369"/>
                      <a:pt x="6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5139407" y="2908625"/>
                <a:ext cx="393670" cy="427651"/>
              </a:xfrm>
              <a:custGeom>
                <a:rect b="b" l="l" r="r" t="t"/>
                <a:pathLst>
                  <a:path extrusionOk="0" h="5034" w="4634">
                    <a:moveTo>
                      <a:pt x="3937" y="0"/>
                    </a:moveTo>
                    <a:lnTo>
                      <a:pt x="523" y="3004"/>
                    </a:lnTo>
                    <a:cubicBezTo>
                      <a:pt x="72" y="3414"/>
                      <a:pt x="0" y="4101"/>
                      <a:pt x="379" y="4583"/>
                    </a:cubicBezTo>
                    <a:cubicBezTo>
                      <a:pt x="608" y="4880"/>
                      <a:pt x="954" y="5034"/>
                      <a:pt x="1303" y="5034"/>
                    </a:cubicBezTo>
                    <a:cubicBezTo>
                      <a:pt x="1580" y="5034"/>
                      <a:pt x="1859" y="4936"/>
                      <a:pt x="2081" y="4737"/>
                    </a:cubicBezTo>
                    <a:lnTo>
                      <a:pt x="3598" y="3353"/>
                    </a:lnTo>
                    <a:cubicBezTo>
                      <a:pt x="4398" y="2615"/>
                      <a:pt x="4634" y="1446"/>
                      <a:pt x="4162" y="462"/>
                    </a:cubicBezTo>
                    <a:lnTo>
                      <a:pt x="3937" y="0"/>
                    </a:lnTo>
                    <a:close/>
                  </a:path>
                </a:pathLst>
              </a:custGeom>
              <a:solidFill>
                <a:srgbClr val="FF92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5209918" y="3136809"/>
                <a:ext cx="132441" cy="135924"/>
              </a:xfrm>
              <a:custGeom>
                <a:rect b="b" l="l" r="r" t="t"/>
                <a:pathLst>
                  <a:path extrusionOk="0" h="1600" w="1559">
                    <a:moveTo>
                      <a:pt x="728" y="0"/>
                    </a:moveTo>
                    <a:lnTo>
                      <a:pt x="318" y="380"/>
                    </a:lnTo>
                    <a:cubicBezTo>
                      <a:pt x="52" y="595"/>
                      <a:pt x="0" y="984"/>
                      <a:pt x="195" y="1282"/>
                    </a:cubicBezTo>
                    <a:cubicBezTo>
                      <a:pt x="226" y="1312"/>
                      <a:pt x="246" y="1353"/>
                      <a:pt x="277" y="1384"/>
                    </a:cubicBezTo>
                    <a:cubicBezTo>
                      <a:pt x="416" y="1528"/>
                      <a:pt x="598" y="1600"/>
                      <a:pt x="779" y="1600"/>
                    </a:cubicBezTo>
                    <a:cubicBezTo>
                      <a:pt x="947" y="1600"/>
                      <a:pt x="1113" y="1538"/>
                      <a:pt x="1241" y="1415"/>
                    </a:cubicBezTo>
                    <a:lnTo>
                      <a:pt x="1559" y="1128"/>
                    </a:lnTo>
                    <a:cubicBezTo>
                      <a:pt x="1374" y="687"/>
                      <a:pt x="1097" y="308"/>
                      <a:pt x="7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53"/>
              <p:cNvSpPr/>
              <p:nvPr/>
            </p:nvSpPr>
            <p:spPr>
              <a:xfrm>
                <a:off x="5069660" y="2699386"/>
                <a:ext cx="430369" cy="452542"/>
              </a:xfrm>
              <a:custGeom>
                <a:rect b="b" l="l" r="r" t="t"/>
                <a:pathLst>
                  <a:path extrusionOk="0" h="5327" w="5066">
                    <a:moveTo>
                      <a:pt x="3315" y="1"/>
                    </a:moveTo>
                    <a:cubicBezTo>
                      <a:pt x="3179" y="1"/>
                      <a:pt x="3040" y="18"/>
                      <a:pt x="2902" y="54"/>
                    </a:cubicBezTo>
                    <a:lnTo>
                      <a:pt x="3199" y="792"/>
                    </a:lnTo>
                    <a:lnTo>
                      <a:pt x="616" y="2996"/>
                    </a:lnTo>
                    <a:cubicBezTo>
                      <a:pt x="83" y="3448"/>
                      <a:pt x="1" y="4237"/>
                      <a:pt x="421" y="4801"/>
                    </a:cubicBezTo>
                    <a:cubicBezTo>
                      <a:pt x="686" y="5148"/>
                      <a:pt x="1083" y="5326"/>
                      <a:pt x="1482" y="5326"/>
                    </a:cubicBezTo>
                    <a:cubicBezTo>
                      <a:pt x="1826" y="5326"/>
                      <a:pt x="2170" y="5194"/>
                      <a:pt x="2431" y="4924"/>
                    </a:cubicBezTo>
                    <a:lnTo>
                      <a:pt x="4491" y="2822"/>
                    </a:lnTo>
                    <a:cubicBezTo>
                      <a:pt x="4911" y="2392"/>
                      <a:pt x="5065" y="1756"/>
                      <a:pt x="4870" y="1182"/>
                    </a:cubicBezTo>
                    <a:lnTo>
                      <a:pt x="4840" y="1100"/>
                    </a:lnTo>
                    <a:cubicBezTo>
                      <a:pt x="4618" y="426"/>
                      <a:pt x="3992" y="1"/>
                      <a:pt x="3315" y="1"/>
                    </a:cubicBezTo>
                    <a:close/>
                  </a:path>
                </a:pathLst>
              </a:custGeom>
              <a:solidFill>
                <a:srgbClr val="FFB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53"/>
              <p:cNvSpPr/>
              <p:nvPr/>
            </p:nvSpPr>
            <p:spPr>
              <a:xfrm>
                <a:off x="5148072" y="2931223"/>
                <a:ext cx="152490" cy="152999"/>
              </a:xfrm>
              <a:custGeom>
                <a:rect b="b" l="l" r="r" t="t"/>
                <a:pathLst>
                  <a:path extrusionOk="0" h="1801" w="1795">
                    <a:moveTo>
                      <a:pt x="698" y="1"/>
                    </a:moveTo>
                    <a:lnTo>
                      <a:pt x="349" y="308"/>
                    </a:lnTo>
                    <a:cubicBezTo>
                      <a:pt x="93" y="514"/>
                      <a:pt x="1" y="872"/>
                      <a:pt x="134" y="1180"/>
                    </a:cubicBezTo>
                    <a:cubicBezTo>
                      <a:pt x="185" y="1313"/>
                      <a:pt x="277" y="1446"/>
                      <a:pt x="380" y="1559"/>
                    </a:cubicBezTo>
                    <a:lnTo>
                      <a:pt x="380" y="1569"/>
                    </a:lnTo>
                    <a:cubicBezTo>
                      <a:pt x="528" y="1723"/>
                      <a:pt x="728" y="1800"/>
                      <a:pt x="928" y="1800"/>
                    </a:cubicBezTo>
                    <a:cubicBezTo>
                      <a:pt x="1128" y="1800"/>
                      <a:pt x="1328" y="1723"/>
                      <a:pt x="1477" y="1569"/>
                    </a:cubicBezTo>
                    <a:lnTo>
                      <a:pt x="1795" y="1252"/>
                    </a:lnTo>
                    <a:cubicBezTo>
                      <a:pt x="1610" y="708"/>
                      <a:pt x="1220" y="257"/>
                      <a:pt x="6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53"/>
              <p:cNvSpPr/>
              <p:nvPr/>
            </p:nvSpPr>
            <p:spPr>
              <a:xfrm>
                <a:off x="3801644" y="2630914"/>
                <a:ext cx="1235039" cy="2577799"/>
              </a:xfrm>
              <a:custGeom>
                <a:rect b="b" l="l" r="r" t="t"/>
                <a:pathLst>
                  <a:path extrusionOk="0" h="30344" w="14538">
                    <a:moveTo>
                      <a:pt x="7193" y="1"/>
                    </a:moveTo>
                    <a:cubicBezTo>
                      <a:pt x="6576" y="1"/>
                      <a:pt x="6034" y="469"/>
                      <a:pt x="5977" y="1096"/>
                    </a:cubicBezTo>
                    <a:cubicBezTo>
                      <a:pt x="5680" y="4018"/>
                      <a:pt x="6121" y="6960"/>
                      <a:pt x="7259" y="9677"/>
                    </a:cubicBezTo>
                    <a:lnTo>
                      <a:pt x="8325" y="12209"/>
                    </a:lnTo>
                    <a:lnTo>
                      <a:pt x="1" y="30343"/>
                    </a:lnTo>
                    <a:lnTo>
                      <a:pt x="10386" y="30343"/>
                    </a:lnTo>
                    <a:lnTo>
                      <a:pt x="14537" y="14197"/>
                    </a:lnTo>
                    <a:cubicBezTo>
                      <a:pt x="13574" y="10425"/>
                      <a:pt x="11380" y="7083"/>
                      <a:pt x="8294" y="4715"/>
                    </a:cubicBezTo>
                    <a:lnTo>
                      <a:pt x="8151" y="4612"/>
                    </a:lnTo>
                    <a:lnTo>
                      <a:pt x="8397" y="1311"/>
                    </a:lnTo>
                    <a:cubicBezTo>
                      <a:pt x="8448" y="666"/>
                      <a:pt x="7976" y="91"/>
                      <a:pt x="7341" y="9"/>
                    </a:cubicBezTo>
                    <a:cubicBezTo>
                      <a:pt x="7291" y="3"/>
                      <a:pt x="7242" y="1"/>
                      <a:pt x="7193" y="1"/>
                    </a:cubicBezTo>
                    <a:close/>
                  </a:path>
                </a:pathLst>
              </a:custGeom>
              <a:solidFill>
                <a:srgbClr val="FFB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4319011" y="2700490"/>
                <a:ext cx="67112" cy="112562"/>
              </a:xfrm>
              <a:custGeom>
                <a:rect b="b" l="l" r="r" t="t"/>
                <a:pathLst>
                  <a:path extrusionOk="0" h="1325" w="790">
                    <a:moveTo>
                      <a:pt x="410" y="0"/>
                    </a:moveTo>
                    <a:cubicBezTo>
                      <a:pt x="215" y="11"/>
                      <a:pt x="51" y="164"/>
                      <a:pt x="41" y="359"/>
                    </a:cubicBezTo>
                    <a:cubicBezTo>
                      <a:pt x="21" y="626"/>
                      <a:pt x="0" y="1005"/>
                      <a:pt x="21" y="1251"/>
                    </a:cubicBezTo>
                    <a:cubicBezTo>
                      <a:pt x="21" y="1251"/>
                      <a:pt x="202" y="1324"/>
                      <a:pt x="408" y="1324"/>
                    </a:cubicBezTo>
                    <a:cubicBezTo>
                      <a:pt x="538" y="1324"/>
                      <a:pt x="678" y="1295"/>
                      <a:pt x="789" y="1200"/>
                    </a:cubicBezTo>
                    <a:lnTo>
                      <a:pt x="789" y="380"/>
                    </a:lnTo>
                    <a:cubicBezTo>
                      <a:pt x="789" y="175"/>
                      <a:pt x="615" y="0"/>
                      <a:pt x="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3589176" y="4279428"/>
                <a:ext cx="1480552" cy="929295"/>
              </a:xfrm>
              <a:custGeom>
                <a:rect b="b" l="l" r="r" t="t"/>
                <a:pathLst>
                  <a:path extrusionOk="0" h="10939" w="17428">
                    <a:moveTo>
                      <a:pt x="4737" y="0"/>
                    </a:moveTo>
                    <a:lnTo>
                      <a:pt x="0" y="10938"/>
                    </a:lnTo>
                    <a:lnTo>
                      <a:pt x="3301" y="10938"/>
                    </a:lnTo>
                    <a:lnTo>
                      <a:pt x="16352" y="7033"/>
                    </a:lnTo>
                    <a:lnTo>
                      <a:pt x="17428" y="3188"/>
                    </a:lnTo>
                    <a:lnTo>
                      <a:pt x="47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4095159" y="3804795"/>
                <a:ext cx="1002440" cy="718528"/>
              </a:xfrm>
              <a:custGeom>
                <a:rect b="b" l="l" r="r" t="t"/>
                <a:pathLst>
                  <a:path extrusionOk="0" h="8458" w="11800">
                    <a:moveTo>
                      <a:pt x="3045" y="0"/>
                    </a:moveTo>
                    <a:lnTo>
                      <a:pt x="0" y="5895"/>
                    </a:lnTo>
                    <a:lnTo>
                      <a:pt x="10190" y="8458"/>
                    </a:lnTo>
                    <a:lnTo>
                      <a:pt x="11800" y="2563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4648206" y="4668852"/>
                <a:ext cx="152490" cy="173218"/>
              </a:xfrm>
              <a:custGeom>
                <a:rect b="b" l="l" r="r" t="t"/>
                <a:pathLst>
                  <a:path extrusionOk="0" h="2039" w="1795">
                    <a:moveTo>
                      <a:pt x="1012" y="1"/>
                    </a:moveTo>
                    <a:cubicBezTo>
                      <a:pt x="632" y="1"/>
                      <a:pt x="261" y="318"/>
                      <a:pt x="144" y="778"/>
                    </a:cubicBezTo>
                    <a:cubicBezTo>
                      <a:pt x="0" y="1301"/>
                      <a:pt x="246" y="1823"/>
                      <a:pt x="677" y="1936"/>
                    </a:cubicBezTo>
                    <a:lnTo>
                      <a:pt x="1097" y="2039"/>
                    </a:lnTo>
                    <a:lnTo>
                      <a:pt x="1138" y="1885"/>
                    </a:lnTo>
                    <a:cubicBezTo>
                      <a:pt x="1425" y="1752"/>
                      <a:pt x="1630" y="1485"/>
                      <a:pt x="1702" y="1167"/>
                    </a:cubicBezTo>
                    <a:cubicBezTo>
                      <a:pt x="1794" y="870"/>
                      <a:pt x="1733" y="542"/>
                      <a:pt x="1548" y="286"/>
                    </a:cubicBezTo>
                    <a:lnTo>
                      <a:pt x="1589" y="132"/>
                    </a:lnTo>
                    <a:lnTo>
                      <a:pt x="1169" y="19"/>
                    </a:lnTo>
                    <a:cubicBezTo>
                      <a:pt x="1117" y="7"/>
                      <a:pt x="1065" y="1"/>
                      <a:pt x="1012" y="1"/>
                    </a:cubicBezTo>
                    <a:close/>
                  </a:path>
                </a:pathLst>
              </a:custGeom>
              <a:solidFill>
                <a:srgbClr val="0317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4684736" y="4677518"/>
                <a:ext cx="155973" cy="166082"/>
              </a:xfrm>
              <a:custGeom>
                <a:rect b="b" l="l" r="r" t="t"/>
                <a:pathLst>
                  <a:path extrusionOk="0" h="1955" w="1836">
                    <a:moveTo>
                      <a:pt x="997" y="1"/>
                    </a:moveTo>
                    <a:cubicBezTo>
                      <a:pt x="612" y="1"/>
                      <a:pt x="251" y="311"/>
                      <a:pt x="134" y="778"/>
                    </a:cubicBezTo>
                    <a:cubicBezTo>
                      <a:pt x="1" y="1311"/>
                      <a:pt x="237" y="1824"/>
                      <a:pt x="667" y="1937"/>
                    </a:cubicBezTo>
                    <a:cubicBezTo>
                      <a:pt x="720" y="1949"/>
                      <a:pt x="774" y="1955"/>
                      <a:pt x="827" y="1955"/>
                    </a:cubicBezTo>
                    <a:cubicBezTo>
                      <a:pt x="1214" y="1955"/>
                      <a:pt x="1584" y="1638"/>
                      <a:pt x="1692" y="1178"/>
                    </a:cubicBezTo>
                    <a:cubicBezTo>
                      <a:pt x="1836" y="655"/>
                      <a:pt x="1590" y="132"/>
                      <a:pt x="1159" y="20"/>
                    </a:cubicBezTo>
                    <a:cubicBezTo>
                      <a:pt x="1105" y="7"/>
                      <a:pt x="1051" y="1"/>
                      <a:pt x="997" y="1"/>
                    </a:cubicBezTo>
                    <a:close/>
                  </a:path>
                </a:pathLst>
              </a:custGeom>
              <a:solidFill>
                <a:srgbClr val="0727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4717018" y="4711924"/>
                <a:ext cx="91494" cy="97950"/>
              </a:xfrm>
              <a:custGeom>
                <a:rect b="b" l="l" r="r" t="t"/>
                <a:pathLst>
                  <a:path extrusionOk="0" h="1153" w="1077">
                    <a:moveTo>
                      <a:pt x="572" y="0"/>
                    </a:moveTo>
                    <a:cubicBezTo>
                      <a:pt x="352" y="0"/>
                      <a:pt x="143" y="189"/>
                      <a:pt x="72" y="455"/>
                    </a:cubicBezTo>
                    <a:cubicBezTo>
                      <a:pt x="0" y="773"/>
                      <a:pt x="144" y="1070"/>
                      <a:pt x="390" y="1142"/>
                    </a:cubicBezTo>
                    <a:cubicBezTo>
                      <a:pt x="420" y="1149"/>
                      <a:pt x="451" y="1153"/>
                      <a:pt x="482" y="1153"/>
                    </a:cubicBezTo>
                    <a:cubicBezTo>
                      <a:pt x="709" y="1153"/>
                      <a:pt x="931" y="962"/>
                      <a:pt x="994" y="691"/>
                    </a:cubicBezTo>
                    <a:cubicBezTo>
                      <a:pt x="1076" y="383"/>
                      <a:pt x="933" y="76"/>
                      <a:pt x="677" y="14"/>
                    </a:cubicBezTo>
                    <a:cubicBezTo>
                      <a:pt x="642" y="5"/>
                      <a:pt x="607" y="0"/>
                      <a:pt x="572" y="0"/>
                    </a:cubicBezTo>
                    <a:close/>
                  </a:path>
                </a:pathLst>
              </a:custGeom>
              <a:solidFill>
                <a:srgbClr val="203F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4579393" y="4915896"/>
                <a:ext cx="151640" cy="173558"/>
              </a:xfrm>
              <a:custGeom>
                <a:rect b="b" l="l" r="r" t="t"/>
                <a:pathLst>
                  <a:path extrusionOk="0" h="2043" w="1785">
                    <a:moveTo>
                      <a:pt x="991" y="1"/>
                    </a:moveTo>
                    <a:cubicBezTo>
                      <a:pt x="616" y="1"/>
                      <a:pt x="258" y="317"/>
                      <a:pt x="134" y="781"/>
                    </a:cubicBezTo>
                    <a:cubicBezTo>
                      <a:pt x="0" y="1304"/>
                      <a:pt x="246" y="1816"/>
                      <a:pt x="677" y="1929"/>
                    </a:cubicBezTo>
                    <a:lnTo>
                      <a:pt x="1097" y="2042"/>
                    </a:lnTo>
                    <a:lnTo>
                      <a:pt x="1128" y="1888"/>
                    </a:lnTo>
                    <a:cubicBezTo>
                      <a:pt x="1425" y="1745"/>
                      <a:pt x="1630" y="1478"/>
                      <a:pt x="1702" y="1171"/>
                    </a:cubicBezTo>
                    <a:cubicBezTo>
                      <a:pt x="1784" y="863"/>
                      <a:pt x="1723" y="535"/>
                      <a:pt x="1538" y="279"/>
                    </a:cubicBezTo>
                    <a:lnTo>
                      <a:pt x="1579" y="125"/>
                    </a:lnTo>
                    <a:lnTo>
                      <a:pt x="1159" y="22"/>
                    </a:lnTo>
                    <a:cubicBezTo>
                      <a:pt x="1103" y="8"/>
                      <a:pt x="1047" y="1"/>
                      <a:pt x="991" y="1"/>
                    </a:cubicBezTo>
                    <a:close/>
                  </a:path>
                </a:pathLst>
              </a:custGeom>
              <a:solidFill>
                <a:srgbClr val="0317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4615923" y="4925496"/>
                <a:ext cx="155123" cy="164893"/>
              </a:xfrm>
              <a:custGeom>
                <a:rect b="b" l="l" r="r" t="t"/>
                <a:pathLst>
                  <a:path extrusionOk="0" h="1941" w="1826">
                    <a:moveTo>
                      <a:pt x="981" y="1"/>
                    </a:moveTo>
                    <a:cubicBezTo>
                      <a:pt x="607" y="1"/>
                      <a:pt x="250" y="316"/>
                      <a:pt x="134" y="771"/>
                    </a:cubicBezTo>
                    <a:cubicBezTo>
                      <a:pt x="1" y="1304"/>
                      <a:pt x="247" y="1816"/>
                      <a:pt x="677" y="1919"/>
                    </a:cubicBezTo>
                    <a:cubicBezTo>
                      <a:pt x="733" y="1933"/>
                      <a:pt x="790" y="1940"/>
                      <a:pt x="846" y="1940"/>
                    </a:cubicBezTo>
                    <a:cubicBezTo>
                      <a:pt x="1220" y="1940"/>
                      <a:pt x="1576" y="1625"/>
                      <a:pt x="1692" y="1170"/>
                    </a:cubicBezTo>
                    <a:cubicBezTo>
                      <a:pt x="1826" y="637"/>
                      <a:pt x="1580" y="125"/>
                      <a:pt x="1149" y="22"/>
                    </a:cubicBezTo>
                    <a:cubicBezTo>
                      <a:pt x="1093" y="8"/>
                      <a:pt x="1037" y="1"/>
                      <a:pt x="981" y="1"/>
                    </a:cubicBezTo>
                    <a:close/>
                  </a:path>
                </a:pathLst>
              </a:custGeom>
              <a:solidFill>
                <a:srgbClr val="0727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4647271" y="4958627"/>
                <a:ext cx="91579" cy="98035"/>
              </a:xfrm>
              <a:custGeom>
                <a:rect b="b" l="l" r="r" t="t"/>
                <a:pathLst>
                  <a:path extrusionOk="0" h="1154" w="1078">
                    <a:moveTo>
                      <a:pt x="588" y="1"/>
                    </a:moveTo>
                    <a:cubicBezTo>
                      <a:pt x="368" y="1"/>
                      <a:pt x="146" y="192"/>
                      <a:pt x="83" y="463"/>
                    </a:cubicBezTo>
                    <a:cubicBezTo>
                      <a:pt x="1" y="770"/>
                      <a:pt x="144" y="1078"/>
                      <a:pt x="401" y="1139"/>
                    </a:cubicBezTo>
                    <a:cubicBezTo>
                      <a:pt x="435" y="1149"/>
                      <a:pt x="470" y="1154"/>
                      <a:pt x="505" y="1154"/>
                    </a:cubicBezTo>
                    <a:cubicBezTo>
                      <a:pt x="726" y="1154"/>
                      <a:pt x="935" y="964"/>
                      <a:pt x="1006" y="698"/>
                    </a:cubicBezTo>
                    <a:cubicBezTo>
                      <a:pt x="1077" y="381"/>
                      <a:pt x="934" y="83"/>
                      <a:pt x="678" y="12"/>
                    </a:cubicBezTo>
                    <a:cubicBezTo>
                      <a:pt x="648" y="4"/>
                      <a:pt x="618" y="1"/>
                      <a:pt x="588" y="1"/>
                    </a:cubicBezTo>
                    <a:close/>
                  </a:path>
                </a:pathLst>
              </a:custGeom>
              <a:solidFill>
                <a:srgbClr val="203F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53"/>
              <p:cNvSpPr/>
              <p:nvPr/>
            </p:nvSpPr>
            <p:spPr>
              <a:xfrm>
                <a:off x="3869607" y="4876818"/>
                <a:ext cx="1108715" cy="331909"/>
              </a:xfrm>
              <a:custGeom>
                <a:rect b="b" l="l" r="r" t="t"/>
                <a:pathLst>
                  <a:path extrusionOk="0" h="3907" w="13051">
                    <a:moveTo>
                      <a:pt x="13051" y="1"/>
                    </a:moveTo>
                    <a:lnTo>
                      <a:pt x="0" y="3906"/>
                    </a:lnTo>
                    <a:lnTo>
                      <a:pt x="11954" y="3906"/>
                    </a:lnTo>
                    <a:lnTo>
                      <a:pt x="130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5" name="Google Shape;1035;p53"/>
            <p:cNvGrpSpPr/>
            <p:nvPr/>
          </p:nvGrpSpPr>
          <p:grpSpPr>
            <a:xfrm rot="-1179213">
              <a:off x="4048581" y="1932955"/>
              <a:ext cx="658655" cy="790321"/>
              <a:chOff x="1745438" y="3771675"/>
              <a:chExt cx="482523" cy="578901"/>
            </a:xfrm>
          </p:grpSpPr>
          <p:sp>
            <p:nvSpPr>
              <p:cNvPr id="1036" name="Google Shape;1036;p53"/>
              <p:cNvSpPr/>
              <p:nvPr/>
            </p:nvSpPr>
            <p:spPr>
              <a:xfrm>
                <a:off x="1819102" y="3941175"/>
                <a:ext cx="39762" cy="265397"/>
              </a:xfrm>
              <a:custGeom>
                <a:rect b="b" l="l" r="r" t="t"/>
                <a:pathLst>
                  <a:path extrusionOk="0" h="4799" w="719">
                    <a:moveTo>
                      <a:pt x="1" y="1"/>
                    </a:moveTo>
                    <a:lnTo>
                      <a:pt x="1" y="4798"/>
                    </a:lnTo>
                    <a:lnTo>
                      <a:pt x="718" y="4798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53"/>
              <p:cNvSpPr/>
              <p:nvPr/>
            </p:nvSpPr>
            <p:spPr>
              <a:xfrm>
                <a:off x="1838956" y="3912861"/>
                <a:ext cx="55" cy="39707"/>
              </a:xfrm>
              <a:custGeom>
                <a:rect b="b" l="l" r="r" t="t"/>
                <a:pathLst>
                  <a:path extrusionOk="0" fill="none" h="718" w="1">
                    <a:moveTo>
                      <a:pt x="1" y="718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53"/>
              <p:cNvSpPr/>
              <p:nvPr/>
            </p:nvSpPr>
            <p:spPr>
              <a:xfrm>
                <a:off x="1838956" y="4194624"/>
                <a:ext cx="55" cy="40260"/>
              </a:xfrm>
              <a:custGeom>
                <a:rect b="b" l="l" r="r" t="t"/>
                <a:pathLst>
                  <a:path extrusionOk="0" fill="none" h="728" w="1">
                    <a:moveTo>
                      <a:pt x="1" y="0"/>
                    </a:moveTo>
                    <a:lnTo>
                      <a:pt x="1" y="728"/>
                    </a:ln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53"/>
              <p:cNvSpPr/>
              <p:nvPr/>
            </p:nvSpPr>
            <p:spPr>
              <a:xfrm>
                <a:off x="1892822" y="3868619"/>
                <a:ext cx="40316" cy="196766"/>
              </a:xfrm>
              <a:custGeom>
                <a:rect b="b" l="l" r="r" t="t"/>
                <a:pathLst>
                  <a:path extrusionOk="0" h="3558" w="729">
                    <a:moveTo>
                      <a:pt x="0" y="0"/>
                    </a:moveTo>
                    <a:lnTo>
                      <a:pt x="0" y="3558"/>
                    </a:lnTo>
                    <a:lnTo>
                      <a:pt x="728" y="3558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53"/>
              <p:cNvSpPr/>
              <p:nvPr/>
            </p:nvSpPr>
            <p:spPr>
              <a:xfrm>
                <a:off x="1912676" y="3839696"/>
                <a:ext cx="55" cy="40316"/>
              </a:xfrm>
              <a:custGeom>
                <a:rect b="b" l="l" r="r" t="t"/>
                <a:pathLst>
                  <a:path extrusionOk="0" fill="none" h="729" w="1">
                    <a:moveTo>
                      <a:pt x="0" y="729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53"/>
              <p:cNvSpPr/>
              <p:nvPr/>
            </p:nvSpPr>
            <p:spPr>
              <a:xfrm>
                <a:off x="1912676" y="4056811"/>
                <a:ext cx="55" cy="105517"/>
              </a:xfrm>
              <a:custGeom>
                <a:rect b="b" l="l" r="r" t="t"/>
                <a:pathLst>
                  <a:path extrusionOk="0" fill="none" h="1908" w="1">
                    <a:moveTo>
                      <a:pt x="0" y="1"/>
                    </a:moveTo>
                    <a:lnTo>
                      <a:pt x="0" y="1908"/>
                    </a:ln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53"/>
              <p:cNvSpPr/>
              <p:nvPr/>
            </p:nvSpPr>
            <p:spPr>
              <a:xfrm>
                <a:off x="1745438" y="3946871"/>
                <a:ext cx="39707" cy="201854"/>
              </a:xfrm>
              <a:custGeom>
                <a:rect b="b" l="l" r="r" t="t"/>
                <a:pathLst>
                  <a:path extrusionOk="0" h="3650" w="718">
                    <a:moveTo>
                      <a:pt x="0" y="0"/>
                    </a:moveTo>
                    <a:lnTo>
                      <a:pt x="0" y="3650"/>
                    </a:lnTo>
                    <a:lnTo>
                      <a:pt x="718" y="365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53"/>
              <p:cNvSpPr/>
              <p:nvPr/>
            </p:nvSpPr>
            <p:spPr>
              <a:xfrm>
                <a:off x="1765236" y="3855015"/>
                <a:ext cx="55" cy="101535"/>
              </a:xfrm>
              <a:custGeom>
                <a:rect b="b" l="l" r="r" t="t"/>
                <a:pathLst>
                  <a:path extrusionOk="0" fill="none" h="1836" w="1">
                    <a:moveTo>
                      <a:pt x="1" y="1835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l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53"/>
              <p:cNvSpPr/>
              <p:nvPr/>
            </p:nvSpPr>
            <p:spPr>
              <a:xfrm>
                <a:off x="1765236" y="4137331"/>
                <a:ext cx="55" cy="39762"/>
              </a:xfrm>
              <a:custGeom>
                <a:rect b="b" l="l" r="r" t="t"/>
                <a:pathLst>
                  <a:path extrusionOk="0" fill="none" h="719" w="1">
                    <a:moveTo>
                      <a:pt x="1" y="1"/>
                    </a:moveTo>
                    <a:lnTo>
                      <a:pt x="1" y="718"/>
                    </a:lnTo>
                  </a:path>
                </a:pathLst>
              </a:custGeom>
              <a:noFill/>
              <a:ln cap="rnd" cmpd="sng" w="9525">
                <a:solidFill>
                  <a:schemeClr val="l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53"/>
              <p:cNvSpPr/>
              <p:nvPr/>
            </p:nvSpPr>
            <p:spPr>
              <a:xfrm>
                <a:off x="1966542" y="4101053"/>
                <a:ext cx="40316" cy="173539"/>
              </a:xfrm>
              <a:custGeom>
                <a:rect b="b" l="l" r="r" t="t"/>
                <a:pathLst>
                  <a:path extrusionOk="0" h="3138" w="729">
                    <a:moveTo>
                      <a:pt x="0" y="1"/>
                    </a:moveTo>
                    <a:lnTo>
                      <a:pt x="0" y="3138"/>
                    </a:lnTo>
                    <a:lnTo>
                      <a:pt x="728" y="3138"/>
                    </a:lnTo>
                    <a:lnTo>
                      <a:pt x="72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53"/>
              <p:cNvSpPr/>
              <p:nvPr/>
            </p:nvSpPr>
            <p:spPr>
              <a:xfrm>
                <a:off x="1986949" y="3980882"/>
                <a:ext cx="55" cy="158773"/>
              </a:xfrm>
              <a:custGeom>
                <a:rect b="b" l="l" r="r" t="t"/>
                <a:pathLst>
                  <a:path extrusionOk="0" fill="none" h="2871" w="1">
                    <a:moveTo>
                      <a:pt x="0" y="2871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53"/>
              <p:cNvSpPr/>
              <p:nvPr/>
            </p:nvSpPr>
            <p:spPr>
              <a:xfrm>
                <a:off x="1986949" y="4263198"/>
                <a:ext cx="55" cy="39762"/>
              </a:xfrm>
              <a:custGeom>
                <a:rect b="b" l="l" r="r" t="t"/>
                <a:pathLst>
                  <a:path extrusionOk="0" fill="none" h="719" w="1">
                    <a:moveTo>
                      <a:pt x="0" y="0"/>
                    </a:moveTo>
                    <a:lnTo>
                      <a:pt x="0" y="718"/>
                    </a:lnTo>
                  </a:path>
                </a:pathLst>
              </a:custGeom>
              <a:noFill/>
              <a:ln cap="rnd" cmpd="sng" w="9525">
                <a:solidFill>
                  <a:schemeClr val="l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53"/>
              <p:cNvSpPr/>
              <p:nvPr/>
            </p:nvSpPr>
            <p:spPr>
              <a:xfrm>
                <a:off x="2040815" y="4053438"/>
                <a:ext cx="39707" cy="268217"/>
              </a:xfrm>
              <a:custGeom>
                <a:rect b="b" l="l" r="r" t="t"/>
                <a:pathLst>
                  <a:path extrusionOk="0" h="4850" w="718">
                    <a:moveTo>
                      <a:pt x="0" y="0"/>
                    </a:moveTo>
                    <a:lnTo>
                      <a:pt x="0" y="4849"/>
                    </a:lnTo>
                    <a:lnTo>
                      <a:pt x="718" y="4849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53"/>
              <p:cNvSpPr/>
              <p:nvPr/>
            </p:nvSpPr>
            <p:spPr>
              <a:xfrm>
                <a:off x="2060613" y="3975794"/>
                <a:ext cx="55" cy="83341"/>
              </a:xfrm>
              <a:custGeom>
                <a:rect b="b" l="l" r="r" t="t"/>
                <a:pathLst>
                  <a:path extrusionOk="0" fill="none" h="1507" w="1">
                    <a:moveTo>
                      <a:pt x="1" y="1507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l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53"/>
              <p:cNvSpPr/>
              <p:nvPr/>
            </p:nvSpPr>
            <p:spPr>
              <a:xfrm>
                <a:off x="2060613" y="4310260"/>
                <a:ext cx="55" cy="40316"/>
              </a:xfrm>
              <a:custGeom>
                <a:rect b="b" l="l" r="r" t="t"/>
                <a:pathLst>
                  <a:path extrusionOk="0" fill="none" h="729" w="1">
                    <a:moveTo>
                      <a:pt x="1" y="0"/>
                    </a:moveTo>
                    <a:lnTo>
                      <a:pt x="1" y="728"/>
                    </a:lnTo>
                  </a:path>
                </a:pathLst>
              </a:custGeom>
              <a:noFill/>
              <a:ln cap="rnd" cmpd="sng" w="9525">
                <a:solidFill>
                  <a:schemeClr val="l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53"/>
              <p:cNvSpPr/>
              <p:nvPr/>
            </p:nvSpPr>
            <p:spPr>
              <a:xfrm>
                <a:off x="2114479" y="3874260"/>
                <a:ext cx="39762" cy="177521"/>
              </a:xfrm>
              <a:custGeom>
                <a:rect b="b" l="l" r="r" t="t"/>
                <a:pathLst>
                  <a:path extrusionOk="0" h="3210" w="719">
                    <a:moveTo>
                      <a:pt x="1" y="1"/>
                    </a:moveTo>
                    <a:lnTo>
                      <a:pt x="1" y="3210"/>
                    </a:lnTo>
                    <a:lnTo>
                      <a:pt x="718" y="3210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53"/>
              <p:cNvSpPr/>
              <p:nvPr/>
            </p:nvSpPr>
            <p:spPr>
              <a:xfrm>
                <a:off x="2134333" y="3845945"/>
                <a:ext cx="55" cy="40316"/>
              </a:xfrm>
              <a:custGeom>
                <a:rect b="b" l="l" r="r" t="t"/>
                <a:pathLst>
                  <a:path extrusionOk="0" fill="none" h="729" w="1">
                    <a:moveTo>
                      <a:pt x="1" y="728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53"/>
              <p:cNvSpPr/>
              <p:nvPr/>
            </p:nvSpPr>
            <p:spPr>
              <a:xfrm>
                <a:off x="2134333" y="4040387"/>
                <a:ext cx="55" cy="81682"/>
              </a:xfrm>
              <a:custGeom>
                <a:rect b="b" l="l" r="r" t="t"/>
                <a:pathLst>
                  <a:path extrusionOk="0" fill="none" h="1477" w="1">
                    <a:moveTo>
                      <a:pt x="1" y="1"/>
                    </a:moveTo>
                    <a:lnTo>
                      <a:pt x="1" y="1477"/>
                    </a:ln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53"/>
              <p:cNvSpPr/>
              <p:nvPr/>
            </p:nvSpPr>
            <p:spPr>
              <a:xfrm>
                <a:off x="2188199" y="3800045"/>
                <a:ext cx="39762" cy="183715"/>
              </a:xfrm>
              <a:custGeom>
                <a:rect b="b" l="l" r="r" t="t"/>
                <a:pathLst>
                  <a:path extrusionOk="0" h="3322" w="719">
                    <a:moveTo>
                      <a:pt x="1" y="0"/>
                    </a:moveTo>
                    <a:lnTo>
                      <a:pt x="1" y="3322"/>
                    </a:lnTo>
                    <a:lnTo>
                      <a:pt x="718" y="3322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53"/>
              <p:cNvSpPr/>
              <p:nvPr/>
            </p:nvSpPr>
            <p:spPr>
              <a:xfrm>
                <a:off x="2208053" y="3771675"/>
                <a:ext cx="55" cy="39762"/>
              </a:xfrm>
              <a:custGeom>
                <a:rect b="b" l="l" r="r" t="t"/>
                <a:pathLst>
                  <a:path extrusionOk="0" fill="none" h="719" w="1">
                    <a:moveTo>
                      <a:pt x="0" y="71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53"/>
              <p:cNvSpPr/>
              <p:nvPr/>
            </p:nvSpPr>
            <p:spPr>
              <a:xfrm>
                <a:off x="2208053" y="3961029"/>
                <a:ext cx="55" cy="132726"/>
              </a:xfrm>
              <a:custGeom>
                <a:rect b="b" l="l" r="r" t="t"/>
                <a:pathLst>
                  <a:path extrusionOk="0" fill="none" h="2400" w="1">
                    <a:moveTo>
                      <a:pt x="0" y="0"/>
                    </a:moveTo>
                    <a:lnTo>
                      <a:pt x="0" y="2399"/>
                    </a:ln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7" name="Google Shape;1057;p53"/>
          <p:cNvGrpSpPr/>
          <p:nvPr/>
        </p:nvGrpSpPr>
        <p:grpSpPr>
          <a:xfrm>
            <a:off x="6808483" y="1524393"/>
            <a:ext cx="723020" cy="720491"/>
            <a:chOff x="5766424" y="4275195"/>
            <a:chExt cx="358161" cy="356926"/>
          </a:xfrm>
        </p:grpSpPr>
        <p:sp>
          <p:nvSpPr>
            <p:cNvPr id="1058" name="Google Shape;1058;p53"/>
            <p:cNvSpPr/>
            <p:nvPr/>
          </p:nvSpPr>
          <p:spPr>
            <a:xfrm>
              <a:off x="5766424" y="4485327"/>
              <a:ext cx="64862" cy="146793"/>
            </a:xfrm>
            <a:custGeom>
              <a:rect b="b" l="l" r="r" t="t"/>
              <a:pathLst>
                <a:path extrusionOk="0" h="5590" w="247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5766661" y="4485327"/>
              <a:ext cx="30961" cy="146793"/>
            </a:xfrm>
            <a:custGeom>
              <a:rect b="b" l="l" r="r" t="t"/>
              <a:pathLst>
                <a:path extrusionOk="0" h="5590" w="1179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5864190" y="4449115"/>
              <a:ext cx="64862" cy="183006"/>
            </a:xfrm>
            <a:custGeom>
              <a:rect b="b" l="l" r="r" t="t"/>
              <a:pathLst>
                <a:path extrusionOk="0" h="6969" w="247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>
              <a:off x="5864190" y="4449115"/>
              <a:ext cx="30934" cy="183006"/>
            </a:xfrm>
            <a:custGeom>
              <a:rect b="b" l="l" r="r" t="t"/>
              <a:pathLst>
                <a:path extrusionOk="0" h="6969" w="1178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3"/>
            <p:cNvSpPr/>
            <p:nvPr/>
          </p:nvSpPr>
          <p:spPr>
            <a:xfrm>
              <a:off x="5962193" y="4412692"/>
              <a:ext cx="64626" cy="219429"/>
            </a:xfrm>
            <a:custGeom>
              <a:rect b="b" l="l" r="r" t="t"/>
              <a:pathLst>
                <a:path extrusionOk="0" h="8356" w="2461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3"/>
            <p:cNvSpPr/>
            <p:nvPr/>
          </p:nvSpPr>
          <p:spPr>
            <a:xfrm>
              <a:off x="5962193" y="4412692"/>
              <a:ext cx="30698" cy="219429"/>
            </a:xfrm>
            <a:custGeom>
              <a:rect b="b" l="l" r="r" t="t"/>
              <a:pathLst>
                <a:path extrusionOk="0" h="8356" w="1169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3"/>
            <p:cNvSpPr/>
            <p:nvPr/>
          </p:nvSpPr>
          <p:spPr>
            <a:xfrm>
              <a:off x="6059959" y="4376506"/>
              <a:ext cx="64626" cy="255615"/>
            </a:xfrm>
            <a:custGeom>
              <a:rect b="b" l="l" r="r" t="t"/>
              <a:pathLst>
                <a:path extrusionOk="0" h="9734" w="2461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3"/>
            <p:cNvSpPr/>
            <p:nvPr/>
          </p:nvSpPr>
          <p:spPr>
            <a:xfrm>
              <a:off x="6059959" y="4376506"/>
              <a:ext cx="30934" cy="255615"/>
            </a:xfrm>
            <a:custGeom>
              <a:rect b="b" l="l" r="r" t="t"/>
              <a:pathLst>
                <a:path extrusionOk="0" h="9734" w="1178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3"/>
            <p:cNvSpPr/>
            <p:nvPr/>
          </p:nvSpPr>
          <p:spPr>
            <a:xfrm>
              <a:off x="5781997" y="4275195"/>
              <a:ext cx="332767" cy="134241"/>
            </a:xfrm>
            <a:custGeom>
              <a:rect b="b" l="l" r="r" t="t"/>
              <a:pathLst>
                <a:path extrusionOk="0" h="5112" w="12672">
                  <a:moveTo>
                    <a:pt x="10172" y="1"/>
                  </a:moveTo>
                  <a:cubicBezTo>
                    <a:pt x="9997" y="1"/>
                    <a:pt x="9889" y="206"/>
                    <a:pt x="9992" y="355"/>
                  </a:cubicBezTo>
                  <a:lnTo>
                    <a:pt x="10356" y="872"/>
                  </a:lnTo>
                  <a:cubicBezTo>
                    <a:pt x="9150" y="1590"/>
                    <a:pt x="5274" y="3628"/>
                    <a:pt x="1" y="3628"/>
                  </a:cubicBezTo>
                  <a:lnTo>
                    <a:pt x="1" y="5112"/>
                  </a:lnTo>
                  <a:cubicBezTo>
                    <a:pt x="2872" y="5102"/>
                    <a:pt x="5714" y="4547"/>
                    <a:pt x="8375" y="3485"/>
                  </a:cubicBezTo>
                  <a:cubicBezTo>
                    <a:pt x="9360" y="3093"/>
                    <a:pt x="10298" y="2624"/>
                    <a:pt x="11208" y="2088"/>
                  </a:cubicBezTo>
                  <a:lnTo>
                    <a:pt x="11523" y="2547"/>
                  </a:lnTo>
                  <a:cubicBezTo>
                    <a:pt x="11568" y="2612"/>
                    <a:pt x="11636" y="2643"/>
                    <a:pt x="11703" y="2643"/>
                  </a:cubicBezTo>
                  <a:cubicBezTo>
                    <a:pt x="11793" y="2643"/>
                    <a:pt x="11883" y="2588"/>
                    <a:pt x="11916" y="2490"/>
                  </a:cubicBezTo>
                  <a:lnTo>
                    <a:pt x="12624" y="375"/>
                  </a:lnTo>
                  <a:cubicBezTo>
                    <a:pt x="12672" y="231"/>
                    <a:pt x="12567" y="78"/>
                    <a:pt x="12413" y="78"/>
                  </a:cubicBezTo>
                  <a:lnTo>
                    <a:pt x="10184" y="1"/>
                  </a:lnTo>
                  <a:cubicBezTo>
                    <a:pt x="10179" y="1"/>
                    <a:pt x="10176" y="1"/>
                    <a:pt x="10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7" name="Google Shape;1067;p53"/>
          <p:cNvGrpSpPr/>
          <p:nvPr/>
        </p:nvGrpSpPr>
        <p:grpSpPr>
          <a:xfrm>
            <a:off x="1615181" y="1527914"/>
            <a:ext cx="743032" cy="659103"/>
            <a:chOff x="7936787" y="4295074"/>
            <a:chExt cx="378249" cy="335524"/>
          </a:xfrm>
        </p:grpSpPr>
        <p:sp>
          <p:nvSpPr>
            <p:cNvPr id="1068" name="Google Shape;1068;p53"/>
            <p:cNvSpPr/>
            <p:nvPr/>
          </p:nvSpPr>
          <p:spPr>
            <a:xfrm>
              <a:off x="8095371" y="4295074"/>
              <a:ext cx="219665" cy="182980"/>
            </a:xfrm>
            <a:custGeom>
              <a:rect b="b" l="l" r="r" t="t"/>
              <a:pathLst>
                <a:path extrusionOk="0" h="6968" w="8365">
                  <a:moveTo>
                    <a:pt x="469" y="0"/>
                  </a:moveTo>
                  <a:cubicBezTo>
                    <a:pt x="211" y="0"/>
                    <a:pt x="0" y="201"/>
                    <a:pt x="0" y="460"/>
                  </a:cubicBezTo>
                  <a:lnTo>
                    <a:pt x="0" y="6508"/>
                  </a:lnTo>
                  <a:cubicBezTo>
                    <a:pt x="0" y="6757"/>
                    <a:pt x="211" y="6968"/>
                    <a:pt x="469" y="6968"/>
                  </a:cubicBezTo>
                  <a:lnTo>
                    <a:pt x="7905" y="6968"/>
                  </a:lnTo>
                  <a:cubicBezTo>
                    <a:pt x="8154" y="6968"/>
                    <a:pt x="8365" y="6757"/>
                    <a:pt x="8365" y="6508"/>
                  </a:cubicBezTo>
                  <a:lnTo>
                    <a:pt x="8365" y="460"/>
                  </a:lnTo>
                  <a:cubicBezTo>
                    <a:pt x="8365" y="201"/>
                    <a:pt x="8154" y="0"/>
                    <a:pt x="79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3"/>
            <p:cNvSpPr/>
            <p:nvPr/>
          </p:nvSpPr>
          <p:spPr>
            <a:xfrm>
              <a:off x="7937286" y="4441342"/>
              <a:ext cx="109609" cy="109846"/>
            </a:xfrm>
            <a:custGeom>
              <a:rect b="b" l="l" r="r" t="t"/>
              <a:pathLst>
                <a:path extrusionOk="0" h="4183" w="4174">
                  <a:moveTo>
                    <a:pt x="2087" y="0"/>
                  </a:moveTo>
                  <a:cubicBezTo>
                    <a:pt x="1178" y="0"/>
                    <a:pt x="498" y="737"/>
                    <a:pt x="431" y="1627"/>
                  </a:cubicBezTo>
                  <a:cubicBezTo>
                    <a:pt x="383" y="2278"/>
                    <a:pt x="249" y="2919"/>
                    <a:pt x="48" y="3532"/>
                  </a:cubicBezTo>
                  <a:cubicBezTo>
                    <a:pt x="1" y="3647"/>
                    <a:pt x="48" y="3781"/>
                    <a:pt x="163" y="3828"/>
                  </a:cubicBezTo>
                  <a:cubicBezTo>
                    <a:pt x="546" y="4001"/>
                    <a:pt x="958" y="4125"/>
                    <a:pt x="1379" y="4182"/>
                  </a:cubicBezTo>
                  <a:lnTo>
                    <a:pt x="2795" y="4182"/>
                  </a:lnTo>
                  <a:cubicBezTo>
                    <a:pt x="3216" y="4125"/>
                    <a:pt x="3618" y="4001"/>
                    <a:pt x="4011" y="3828"/>
                  </a:cubicBezTo>
                  <a:cubicBezTo>
                    <a:pt x="4116" y="3781"/>
                    <a:pt x="4173" y="3647"/>
                    <a:pt x="4125" y="3532"/>
                  </a:cubicBezTo>
                  <a:cubicBezTo>
                    <a:pt x="3924" y="2919"/>
                    <a:pt x="3790" y="2278"/>
                    <a:pt x="3743" y="1627"/>
                  </a:cubicBezTo>
                  <a:cubicBezTo>
                    <a:pt x="3676" y="737"/>
                    <a:pt x="2996" y="0"/>
                    <a:pt x="2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3"/>
            <p:cNvSpPr/>
            <p:nvPr/>
          </p:nvSpPr>
          <p:spPr>
            <a:xfrm>
              <a:off x="7966934" y="4441342"/>
              <a:ext cx="79962" cy="110108"/>
            </a:xfrm>
            <a:custGeom>
              <a:rect b="b" l="l" r="r" t="t"/>
              <a:pathLst>
                <a:path extrusionOk="0" h="4193" w="3045">
                  <a:moveTo>
                    <a:pt x="948" y="0"/>
                  </a:moveTo>
                  <a:cubicBezTo>
                    <a:pt x="250" y="0"/>
                    <a:pt x="1" y="957"/>
                    <a:pt x="604" y="1321"/>
                  </a:cubicBezTo>
                  <a:cubicBezTo>
                    <a:pt x="623" y="1331"/>
                    <a:pt x="642" y="1340"/>
                    <a:pt x="661" y="1350"/>
                  </a:cubicBezTo>
                  <a:lnTo>
                    <a:pt x="1188" y="4192"/>
                  </a:lnTo>
                  <a:lnTo>
                    <a:pt x="1666" y="4192"/>
                  </a:lnTo>
                  <a:cubicBezTo>
                    <a:pt x="2087" y="4125"/>
                    <a:pt x="2499" y="4001"/>
                    <a:pt x="2882" y="3828"/>
                  </a:cubicBezTo>
                  <a:cubicBezTo>
                    <a:pt x="2987" y="3781"/>
                    <a:pt x="3044" y="3647"/>
                    <a:pt x="2996" y="3532"/>
                  </a:cubicBezTo>
                  <a:cubicBezTo>
                    <a:pt x="2795" y="2919"/>
                    <a:pt x="2661" y="2278"/>
                    <a:pt x="2604" y="1627"/>
                  </a:cubicBezTo>
                  <a:cubicBezTo>
                    <a:pt x="2547" y="737"/>
                    <a:pt x="1867" y="0"/>
                    <a:pt x="9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7936787" y="4446541"/>
              <a:ext cx="207612" cy="184056"/>
            </a:xfrm>
            <a:custGeom>
              <a:rect b="b" l="l" r="r" t="t"/>
              <a:pathLst>
                <a:path extrusionOk="0" h="7009" w="7906">
                  <a:moveTo>
                    <a:pt x="7725" y="1"/>
                  </a:moveTo>
                  <a:cubicBezTo>
                    <a:pt x="7681" y="1"/>
                    <a:pt x="7638" y="18"/>
                    <a:pt x="7609" y="51"/>
                  </a:cubicBezTo>
                  <a:lnTo>
                    <a:pt x="3618" y="3860"/>
                  </a:lnTo>
                  <a:cubicBezTo>
                    <a:pt x="3532" y="3946"/>
                    <a:pt x="3417" y="3984"/>
                    <a:pt x="3293" y="3984"/>
                  </a:cubicBezTo>
                  <a:lnTo>
                    <a:pt x="3254" y="3984"/>
                  </a:lnTo>
                  <a:cubicBezTo>
                    <a:pt x="2996" y="3984"/>
                    <a:pt x="2785" y="3783"/>
                    <a:pt x="2785" y="3525"/>
                  </a:cubicBezTo>
                  <a:lnTo>
                    <a:pt x="2785" y="3056"/>
                  </a:lnTo>
                  <a:lnTo>
                    <a:pt x="1388" y="3056"/>
                  </a:lnTo>
                  <a:lnTo>
                    <a:pt x="1388" y="3525"/>
                  </a:lnTo>
                  <a:cubicBezTo>
                    <a:pt x="1388" y="3697"/>
                    <a:pt x="1292" y="3860"/>
                    <a:pt x="1139" y="3937"/>
                  </a:cubicBezTo>
                  <a:lnTo>
                    <a:pt x="383" y="4319"/>
                  </a:lnTo>
                  <a:cubicBezTo>
                    <a:pt x="144" y="4434"/>
                    <a:pt x="0" y="4674"/>
                    <a:pt x="0" y="4941"/>
                  </a:cubicBezTo>
                  <a:lnTo>
                    <a:pt x="0" y="6779"/>
                  </a:lnTo>
                  <a:cubicBezTo>
                    <a:pt x="0" y="6903"/>
                    <a:pt x="106" y="7009"/>
                    <a:pt x="230" y="7009"/>
                  </a:cubicBezTo>
                  <a:lnTo>
                    <a:pt x="3015" y="7009"/>
                  </a:lnTo>
                  <a:cubicBezTo>
                    <a:pt x="3149" y="7009"/>
                    <a:pt x="3254" y="6903"/>
                    <a:pt x="3254" y="6779"/>
                  </a:cubicBezTo>
                  <a:lnTo>
                    <a:pt x="3254" y="6004"/>
                  </a:lnTo>
                  <a:cubicBezTo>
                    <a:pt x="3254" y="5755"/>
                    <a:pt x="3350" y="5516"/>
                    <a:pt x="3522" y="5343"/>
                  </a:cubicBezTo>
                  <a:lnTo>
                    <a:pt x="7484" y="1391"/>
                  </a:lnTo>
                  <a:cubicBezTo>
                    <a:pt x="7590" y="1267"/>
                    <a:pt x="7638" y="1104"/>
                    <a:pt x="7599" y="941"/>
                  </a:cubicBezTo>
                  <a:lnTo>
                    <a:pt x="7513" y="616"/>
                  </a:lnTo>
                  <a:lnTo>
                    <a:pt x="7839" y="290"/>
                  </a:lnTo>
                  <a:cubicBezTo>
                    <a:pt x="7906" y="223"/>
                    <a:pt x="7906" y="118"/>
                    <a:pt x="7848" y="51"/>
                  </a:cubicBezTo>
                  <a:cubicBezTo>
                    <a:pt x="7815" y="18"/>
                    <a:pt x="7769" y="1"/>
                    <a:pt x="7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3"/>
            <p:cNvSpPr/>
            <p:nvPr/>
          </p:nvSpPr>
          <p:spPr>
            <a:xfrm>
              <a:off x="7936787" y="4473747"/>
              <a:ext cx="189019" cy="156851"/>
            </a:xfrm>
            <a:custGeom>
              <a:rect b="b" l="l" r="r" t="t"/>
              <a:pathLst>
                <a:path extrusionOk="0" h="5973" w="7198">
                  <a:moveTo>
                    <a:pt x="6575" y="1"/>
                  </a:moveTo>
                  <a:lnTo>
                    <a:pt x="3618" y="2824"/>
                  </a:lnTo>
                  <a:cubicBezTo>
                    <a:pt x="3532" y="2910"/>
                    <a:pt x="3417" y="2948"/>
                    <a:pt x="3302" y="2948"/>
                  </a:cubicBezTo>
                  <a:lnTo>
                    <a:pt x="3254" y="2948"/>
                  </a:lnTo>
                  <a:cubicBezTo>
                    <a:pt x="3216" y="2948"/>
                    <a:pt x="3187" y="2948"/>
                    <a:pt x="3159" y="2939"/>
                  </a:cubicBezTo>
                  <a:cubicBezTo>
                    <a:pt x="2956" y="3411"/>
                    <a:pt x="2520" y="3648"/>
                    <a:pt x="2085" y="3648"/>
                  </a:cubicBezTo>
                  <a:cubicBezTo>
                    <a:pt x="1657" y="3648"/>
                    <a:pt x="1229" y="3419"/>
                    <a:pt x="1024" y="2958"/>
                  </a:cubicBezTo>
                  <a:lnTo>
                    <a:pt x="383" y="3283"/>
                  </a:lnTo>
                  <a:cubicBezTo>
                    <a:pt x="144" y="3398"/>
                    <a:pt x="0" y="3638"/>
                    <a:pt x="0" y="3905"/>
                  </a:cubicBezTo>
                  <a:lnTo>
                    <a:pt x="0" y="5743"/>
                  </a:lnTo>
                  <a:cubicBezTo>
                    <a:pt x="0" y="5867"/>
                    <a:pt x="106" y="5973"/>
                    <a:pt x="230" y="5973"/>
                  </a:cubicBezTo>
                  <a:lnTo>
                    <a:pt x="3015" y="5973"/>
                  </a:lnTo>
                  <a:cubicBezTo>
                    <a:pt x="3149" y="5973"/>
                    <a:pt x="3254" y="5867"/>
                    <a:pt x="3254" y="5743"/>
                  </a:cubicBezTo>
                  <a:lnTo>
                    <a:pt x="3254" y="4968"/>
                  </a:lnTo>
                  <a:cubicBezTo>
                    <a:pt x="3254" y="4719"/>
                    <a:pt x="3350" y="4480"/>
                    <a:pt x="3522" y="4307"/>
                  </a:cubicBezTo>
                  <a:lnTo>
                    <a:pt x="7197" y="632"/>
                  </a:lnTo>
                  <a:lnTo>
                    <a:pt x="6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3"/>
            <p:cNvSpPr/>
            <p:nvPr/>
          </p:nvSpPr>
          <p:spPr>
            <a:xfrm>
              <a:off x="7971976" y="4526792"/>
              <a:ext cx="39232" cy="21875"/>
            </a:xfrm>
            <a:custGeom>
              <a:rect b="b" l="l" r="r" t="t"/>
              <a:pathLst>
                <a:path extrusionOk="0" h="833" w="1494">
                  <a:moveTo>
                    <a:pt x="48" y="0"/>
                  </a:moveTo>
                  <a:lnTo>
                    <a:pt x="48" y="469"/>
                  </a:lnTo>
                  <a:cubicBezTo>
                    <a:pt x="48" y="536"/>
                    <a:pt x="39" y="613"/>
                    <a:pt x="0" y="670"/>
                  </a:cubicBezTo>
                  <a:cubicBezTo>
                    <a:pt x="240" y="775"/>
                    <a:pt x="488" y="833"/>
                    <a:pt x="747" y="833"/>
                  </a:cubicBezTo>
                  <a:cubicBezTo>
                    <a:pt x="1005" y="833"/>
                    <a:pt x="1264" y="775"/>
                    <a:pt x="1493" y="670"/>
                  </a:cubicBezTo>
                  <a:cubicBezTo>
                    <a:pt x="1465" y="613"/>
                    <a:pt x="1445" y="536"/>
                    <a:pt x="1445" y="469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3"/>
            <p:cNvSpPr/>
            <p:nvPr/>
          </p:nvSpPr>
          <p:spPr>
            <a:xfrm>
              <a:off x="7954880" y="4476661"/>
              <a:ext cx="73160" cy="59952"/>
            </a:xfrm>
            <a:custGeom>
              <a:rect b="b" l="l" r="r" t="t"/>
              <a:pathLst>
                <a:path extrusionOk="0" h="2283" w="2786">
                  <a:moveTo>
                    <a:pt x="1074" y="1"/>
                  </a:moveTo>
                  <a:cubicBezTo>
                    <a:pt x="983" y="1"/>
                    <a:pt x="895" y="49"/>
                    <a:pt x="862" y="139"/>
                  </a:cubicBezTo>
                  <a:cubicBezTo>
                    <a:pt x="785" y="292"/>
                    <a:pt x="670" y="435"/>
                    <a:pt x="536" y="550"/>
                  </a:cubicBezTo>
                  <a:cubicBezTo>
                    <a:pt x="412" y="665"/>
                    <a:pt x="278" y="761"/>
                    <a:pt x="125" y="828"/>
                  </a:cubicBezTo>
                  <a:cubicBezTo>
                    <a:pt x="48" y="876"/>
                    <a:pt x="1" y="971"/>
                    <a:pt x="10" y="1067"/>
                  </a:cubicBezTo>
                  <a:cubicBezTo>
                    <a:pt x="96" y="1766"/>
                    <a:pt x="690" y="2282"/>
                    <a:pt x="1388" y="2282"/>
                  </a:cubicBezTo>
                  <a:cubicBezTo>
                    <a:pt x="2116" y="2282"/>
                    <a:pt x="2718" y="1727"/>
                    <a:pt x="2776" y="1000"/>
                  </a:cubicBezTo>
                  <a:cubicBezTo>
                    <a:pt x="2785" y="933"/>
                    <a:pt x="2747" y="866"/>
                    <a:pt x="2699" y="818"/>
                  </a:cubicBezTo>
                  <a:cubicBezTo>
                    <a:pt x="2240" y="435"/>
                    <a:pt x="1704" y="158"/>
                    <a:pt x="1120" y="5"/>
                  </a:cubicBezTo>
                  <a:cubicBezTo>
                    <a:pt x="1105" y="2"/>
                    <a:pt x="1090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3"/>
            <p:cNvSpPr/>
            <p:nvPr/>
          </p:nvSpPr>
          <p:spPr>
            <a:xfrm>
              <a:off x="7954880" y="4476583"/>
              <a:ext cx="73423" cy="59531"/>
            </a:xfrm>
            <a:custGeom>
              <a:rect b="b" l="l" r="r" t="t"/>
              <a:pathLst>
                <a:path extrusionOk="0" h="2267" w="2796">
                  <a:moveTo>
                    <a:pt x="1065" y="0"/>
                  </a:moveTo>
                  <a:cubicBezTo>
                    <a:pt x="980" y="0"/>
                    <a:pt x="901" y="53"/>
                    <a:pt x="862" y="132"/>
                  </a:cubicBezTo>
                  <a:cubicBezTo>
                    <a:pt x="804" y="247"/>
                    <a:pt x="737" y="352"/>
                    <a:pt x="651" y="448"/>
                  </a:cubicBezTo>
                  <a:cubicBezTo>
                    <a:pt x="613" y="486"/>
                    <a:pt x="584" y="515"/>
                    <a:pt x="546" y="553"/>
                  </a:cubicBezTo>
                  <a:cubicBezTo>
                    <a:pt x="422" y="658"/>
                    <a:pt x="278" y="754"/>
                    <a:pt x="135" y="831"/>
                  </a:cubicBezTo>
                  <a:cubicBezTo>
                    <a:pt x="48" y="879"/>
                    <a:pt x="1" y="974"/>
                    <a:pt x="10" y="1070"/>
                  </a:cubicBezTo>
                  <a:cubicBezTo>
                    <a:pt x="96" y="1682"/>
                    <a:pt x="575" y="2171"/>
                    <a:pt x="1187" y="2266"/>
                  </a:cubicBezTo>
                  <a:cubicBezTo>
                    <a:pt x="871" y="2075"/>
                    <a:pt x="680" y="1730"/>
                    <a:pt x="699" y="1357"/>
                  </a:cubicBezTo>
                  <a:lnTo>
                    <a:pt x="699" y="1022"/>
                  </a:lnTo>
                  <a:cubicBezTo>
                    <a:pt x="757" y="984"/>
                    <a:pt x="804" y="946"/>
                    <a:pt x="862" y="907"/>
                  </a:cubicBezTo>
                  <a:cubicBezTo>
                    <a:pt x="986" y="792"/>
                    <a:pt x="1101" y="658"/>
                    <a:pt x="1187" y="515"/>
                  </a:cubicBezTo>
                  <a:cubicBezTo>
                    <a:pt x="1637" y="649"/>
                    <a:pt x="2049" y="879"/>
                    <a:pt x="2403" y="1175"/>
                  </a:cubicBezTo>
                  <a:cubicBezTo>
                    <a:pt x="2441" y="1214"/>
                    <a:pt x="2556" y="1309"/>
                    <a:pt x="2680" y="1434"/>
                  </a:cubicBezTo>
                  <a:cubicBezTo>
                    <a:pt x="2738" y="1300"/>
                    <a:pt x="2776" y="1156"/>
                    <a:pt x="2785" y="1013"/>
                  </a:cubicBezTo>
                  <a:cubicBezTo>
                    <a:pt x="2795" y="936"/>
                    <a:pt x="2757" y="859"/>
                    <a:pt x="2699" y="821"/>
                  </a:cubicBezTo>
                  <a:cubicBezTo>
                    <a:pt x="2240" y="429"/>
                    <a:pt x="1704" y="161"/>
                    <a:pt x="1120" y="8"/>
                  </a:cubicBezTo>
                  <a:cubicBezTo>
                    <a:pt x="1102" y="3"/>
                    <a:pt x="1083" y="0"/>
                    <a:pt x="10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3"/>
            <p:cNvSpPr/>
            <p:nvPr/>
          </p:nvSpPr>
          <p:spPr>
            <a:xfrm>
              <a:off x="7936787" y="4566234"/>
              <a:ext cx="24396" cy="64363"/>
            </a:xfrm>
            <a:custGeom>
              <a:rect b="b" l="l" r="r" t="t"/>
              <a:pathLst>
                <a:path extrusionOk="0" h="2451" w="929">
                  <a:moveTo>
                    <a:pt x="106" y="1"/>
                  </a:moveTo>
                  <a:cubicBezTo>
                    <a:pt x="39" y="116"/>
                    <a:pt x="0" y="249"/>
                    <a:pt x="0" y="383"/>
                  </a:cubicBezTo>
                  <a:lnTo>
                    <a:pt x="0" y="2221"/>
                  </a:lnTo>
                  <a:cubicBezTo>
                    <a:pt x="0" y="2345"/>
                    <a:pt x="106" y="2451"/>
                    <a:pt x="230" y="2451"/>
                  </a:cubicBezTo>
                  <a:lnTo>
                    <a:pt x="929" y="2451"/>
                  </a:lnTo>
                  <a:lnTo>
                    <a:pt x="929" y="1207"/>
                  </a:lnTo>
                  <a:cubicBezTo>
                    <a:pt x="929" y="967"/>
                    <a:pt x="833" y="728"/>
                    <a:pt x="661" y="556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3"/>
            <p:cNvSpPr/>
            <p:nvPr/>
          </p:nvSpPr>
          <p:spPr>
            <a:xfrm>
              <a:off x="8150150" y="4337799"/>
              <a:ext cx="109846" cy="109846"/>
            </a:xfrm>
            <a:custGeom>
              <a:rect b="b" l="l" r="r" t="t"/>
              <a:pathLst>
                <a:path extrusionOk="0" h="4183" w="4183">
                  <a:moveTo>
                    <a:pt x="2097" y="0"/>
                  </a:moveTo>
                  <a:cubicBezTo>
                    <a:pt x="939" y="0"/>
                    <a:pt x="1" y="929"/>
                    <a:pt x="1" y="2087"/>
                  </a:cubicBezTo>
                  <a:cubicBezTo>
                    <a:pt x="1" y="3245"/>
                    <a:pt x="939" y="4183"/>
                    <a:pt x="2097" y="4183"/>
                  </a:cubicBezTo>
                  <a:cubicBezTo>
                    <a:pt x="3255" y="4183"/>
                    <a:pt x="4183" y="3245"/>
                    <a:pt x="4183" y="2087"/>
                  </a:cubicBezTo>
                  <a:cubicBezTo>
                    <a:pt x="4183" y="929"/>
                    <a:pt x="3255" y="0"/>
                    <a:pt x="2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3"/>
            <p:cNvSpPr/>
            <p:nvPr/>
          </p:nvSpPr>
          <p:spPr>
            <a:xfrm>
              <a:off x="8168505" y="4355892"/>
              <a:ext cx="73397" cy="73397"/>
            </a:xfrm>
            <a:custGeom>
              <a:rect b="b" l="l" r="r" t="t"/>
              <a:pathLst>
                <a:path extrusionOk="0" h="2795" w="2795">
                  <a:moveTo>
                    <a:pt x="1398" y="0"/>
                  </a:moveTo>
                  <a:cubicBezTo>
                    <a:pt x="632" y="0"/>
                    <a:pt x="0" y="632"/>
                    <a:pt x="0" y="1398"/>
                  </a:cubicBezTo>
                  <a:cubicBezTo>
                    <a:pt x="0" y="2173"/>
                    <a:pt x="632" y="2795"/>
                    <a:pt x="1398" y="2795"/>
                  </a:cubicBezTo>
                  <a:cubicBezTo>
                    <a:pt x="2163" y="2795"/>
                    <a:pt x="2795" y="2173"/>
                    <a:pt x="2795" y="1398"/>
                  </a:cubicBezTo>
                  <a:cubicBezTo>
                    <a:pt x="2795" y="632"/>
                    <a:pt x="2163" y="0"/>
                    <a:pt x="1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8022237" y="4473747"/>
              <a:ext cx="103569" cy="130460"/>
            </a:xfrm>
            <a:custGeom>
              <a:rect b="b" l="l" r="r" t="t"/>
              <a:pathLst>
                <a:path extrusionOk="0" h="4968" w="3944">
                  <a:moveTo>
                    <a:pt x="3321" y="1"/>
                  </a:moveTo>
                  <a:lnTo>
                    <a:pt x="680" y="2527"/>
                  </a:lnTo>
                  <a:cubicBezTo>
                    <a:pt x="469" y="2719"/>
                    <a:pt x="307" y="2958"/>
                    <a:pt x="192" y="3226"/>
                  </a:cubicBezTo>
                  <a:cubicBezTo>
                    <a:pt x="67" y="3504"/>
                    <a:pt x="0" y="3810"/>
                    <a:pt x="0" y="4116"/>
                  </a:cubicBezTo>
                  <a:lnTo>
                    <a:pt x="0" y="4968"/>
                  </a:lnTo>
                  <a:cubicBezTo>
                    <a:pt x="0" y="4719"/>
                    <a:pt x="96" y="4480"/>
                    <a:pt x="268" y="4307"/>
                  </a:cubicBezTo>
                  <a:lnTo>
                    <a:pt x="3943" y="632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3"/>
            <p:cNvSpPr/>
            <p:nvPr/>
          </p:nvSpPr>
          <p:spPr>
            <a:xfrm>
              <a:off x="8186835" y="4374221"/>
              <a:ext cx="36738" cy="36738"/>
            </a:xfrm>
            <a:custGeom>
              <a:rect b="b" l="l" r="r" t="t"/>
              <a:pathLst>
                <a:path extrusionOk="0" h="1399" w="1399">
                  <a:moveTo>
                    <a:pt x="700" y="1"/>
                  </a:moveTo>
                  <a:cubicBezTo>
                    <a:pt x="317" y="1"/>
                    <a:pt x="1" y="317"/>
                    <a:pt x="1" y="700"/>
                  </a:cubicBezTo>
                  <a:cubicBezTo>
                    <a:pt x="1" y="1082"/>
                    <a:pt x="317" y="1398"/>
                    <a:pt x="700" y="1398"/>
                  </a:cubicBezTo>
                  <a:cubicBezTo>
                    <a:pt x="1082" y="1398"/>
                    <a:pt x="1398" y="1082"/>
                    <a:pt x="1398" y="700"/>
                  </a:cubicBezTo>
                  <a:cubicBezTo>
                    <a:pt x="1398" y="317"/>
                    <a:pt x="1082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3"/>
            <p:cNvSpPr/>
            <p:nvPr/>
          </p:nvSpPr>
          <p:spPr>
            <a:xfrm>
              <a:off x="8196893" y="4319285"/>
              <a:ext cx="84111" cy="79594"/>
            </a:xfrm>
            <a:custGeom>
              <a:rect b="b" l="l" r="r" t="t"/>
              <a:pathLst>
                <a:path extrusionOk="0" h="3031" w="3203">
                  <a:moveTo>
                    <a:pt x="2873" y="0"/>
                  </a:moveTo>
                  <a:cubicBezTo>
                    <a:pt x="2818" y="0"/>
                    <a:pt x="2761" y="22"/>
                    <a:pt x="2709" y="74"/>
                  </a:cubicBezTo>
                  <a:lnTo>
                    <a:pt x="154" y="2629"/>
                  </a:lnTo>
                  <a:cubicBezTo>
                    <a:pt x="1" y="2772"/>
                    <a:pt x="106" y="3031"/>
                    <a:pt x="317" y="3031"/>
                  </a:cubicBezTo>
                  <a:cubicBezTo>
                    <a:pt x="374" y="3031"/>
                    <a:pt x="441" y="3002"/>
                    <a:pt x="479" y="2954"/>
                  </a:cubicBezTo>
                  <a:lnTo>
                    <a:pt x="3035" y="399"/>
                  </a:lnTo>
                  <a:cubicBezTo>
                    <a:pt x="3203" y="231"/>
                    <a:pt x="3052" y="0"/>
                    <a:pt x="2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3"/>
            <p:cNvSpPr/>
            <p:nvPr/>
          </p:nvSpPr>
          <p:spPr>
            <a:xfrm>
              <a:off x="8243635" y="4322095"/>
              <a:ext cx="38734" cy="32063"/>
            </a:xfrm>
            <a:custGeom>
              <a:rect b="b" l="l" r="r" t="t"/>
              <a:pathLst>
                <a:path extrusionOk="0" h="1221" w="1475">
                  <a:moveTo>
                    <a:pt x="477" y="1"/>
                  </a:moveTo>
                  <a:cubicBezTo>
                    <a:pt x="286" y="1"/>
                    <a:pt x="97" y="107"/>
                    <a:pt x="1" y="292"/>
                  </a:cubicBezTo>
                  <a:lnTo>
                    <a:pt x="1" y="991"/>
                  </a:lnTo>
                  <a:cubicBezTo>
                    <a:pt x="1" y="1115"/>
                    <a:pt x="106" y="1220"/>
                    <a:pt x="240" y="1220"/>
                  </a:cubicBezTo>
                  <a:lnTo>
                    <a:pt x="939" y="1220"/>
                  </a:lnTo>
                  <a:cubicBezTo>
                    <a:pt x="1063" y="1220"/>
                    <a:pt x="1168" y="1115"/>
                    <a:pt x="1168" y="991"/>
                  </a:cubicBezTo>
                  <a:cubicBezTo>
                    <a:pt x="1475" y="991"/>
                    <a:pt x="1475" y="522"/>
                    <a:pt x="1168" y="522"/>
                  </a:cubicBezTo>
                  <a:lnTo>
                    <a:pt x="699" y="522"/>
                  </a:lnTo>
                  <a:lnTo>
                    <a:pt x="699" y="53"/>
                  </a:lnTo>
                  <a:cubicBezTo>
                    <a:pt x="629" y="17"/>
                    <a:pt x="553" y="1"/>
                    <a:pt x="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3"/>
            <p:cNvSpPr/>
            <p:nvPr/>
          </p:nvSpPr>
          <p:spPr>
            <a:xfrm>
              <a:off x="8217822" y="4319312"/>
              <a:ext cx="61291" cy="58245"/>
            </a:xfrm>
            <a:custGeom>
              <a:rect b="b" l="l" r="r" t="t"/>
              <a:pathLst>
                <a:path extrusionOk="0" h="2218" w="2334">
                  <a:moveTo>
                    <a:pt x="2075" y="1"/>
                  </a:moveTo>
                  <a:cubicBezTo>
                    <a:pt x="2015" y="1"/>
                    <a:pt x="1955" y="25"/>
                    <a:pt x="1912" y="73"/>
                  </a:cubicBezTo>
                  <a:lnTo>
                    <a:pt x="170" y="1814"/>
                  </a:lnTo>
                  <a:cubicBezTo>
                    <a:pt x="0" y="1985"/>
                    <a:pt x="156" y="2217"/>
                    <a:pt x="337" y="2217"/>
                  </a:cubicBezTo>
                  <a:cubicBezTo>
                    <a:pt x="390" y="2217"/>
                    <a:pt x="446" y="2197"/>
                    <a:pt x="496" y="2149"/>
                  </a:cubicBezTo>
                  <a:lnTo>
                    <a:pt x="2238" y="398"/>
                  </a:lnTo>
                  <a:cubicBezTo>
                    <a:pt x="2333" y="312"/>
                    <a:pt x="2333" y="159"/>
                    <a:pt x="2238" y="73"/>
                  </a:cubicBezTo>
                  <a:cubicBezTo>
                    <a:pt x="2194" y="25"/>
                    <a:pt x="2135" y="1"/>
                    <a:pt x="2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4"/>
          <p:cNvSpPr txBox="1"/>
          <p:nvPr>
            <p:ph type="title"/>
          </p:nvPr>
        </p:nvSpPr>
        <p:spPr>
          <a:xfrm>
            <a:off x="4815300" y="1598100"/>
            <a:ext cx="387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CREATING THE PORTFOLIO</a:t>
            </a:r>
            <a:endParaRPr sz="37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700"/>
          </a:p>
        </p:txBody>
      </p:sp>
      <p:grpSp>
        <p:nvGrpSpPr>
          <p:cNvPr id="1089" name="Google Shape;1089;p54"/>
          <p:cNvGrpSpPr/>
          <p:nvPr/>
        </p:nvGrpSpPr>
        <p:grpSpPr>
          <a:xfrm>
            <a:off x="675987" y="462075"/>
            <a:ext cx="4198517" cy="3959253"/>
            <a:chOff x="675987" y="462075"/>
            <a:chExt cx="4198517" cy="3959253"/>
          </a:xfrm>
        </p:grpSpPr>
        <p:sp>
          <p:nvSpPr>
            <p:cNvPr id="1090" name="Google Shape;1090;p54"/>
            <p:cNvSpPr/>
            <p:nvPr/>
          </p:nvSpPr>
          <p:spPr>
            <a:xfrm>
              <a:off x="1143446" y="585404"/>
              <a:ext cx="3605169" cy="1442901"/>
            </a:xfrm>
            <a:custGeom>
              <a:rect b="b" l="l" r="r" t="t"/>
              <a:pathLst>
                <a:path extrusionOk="0" h="25283" w="63171">
                  <a:moveTo>
                    <a:pt x="62236" y="1"/>
                  </a:moveTo>
                  <a:cubicBezTo>
                    <a:pt x="62003" y="1"/>
                    <a:pt x="61770" y="99"/>
                    <a:pt x="61602" y="290"/>
                  </a:cubicBezTo>
                  <a:lnTo>
                    <a:pt x="48367" y="15503"/>
                  </a:lnTo>
                  <a:lnTo>
                    <a:pt x="35461" y="7989"/>
                  </a:lnTo>
                  <a:cubicBezTo>
                    <a:pt x="35327" y="7909"/>
                    <a:pt x="35182" y="7872"/>
                    <a:pt x="35040" y="7872"/>
                  </a:cubicBezTo>
                  <a:cubicBezTo>
                    <a:pt x="34722" y="7872"/>
                    <a:pt x="34416" y="8057"/>
                    <a:pt x="34282" y="8368"/>
                  </a:cubicBezTo>
                  <a:lnTo>
                    <a:pt x="27782" y="22915"/>
                  </a:lnTo>
                  <a:lnTo>
                    <a:pt x="14947" y="8163"/>
                  </a:lnTo>
                  <a:cubicBezTo>
                    <a:pt x="14794" y="7978"/>
                    <a:pt x="14568" y="7876"/>
                    <a:pt x="14332" y="7876"/>
                  </a:cubicBezTo>
                  <a:cubicBezTo>
                    <a:pt x="14086" y="7876"/>
                    <a:pt x="13861" y="7968"/>
                    <a:pt x="13697" y="8153"/>
                  </a:cubicBezTo>
                  <a:lnTo>
                    <a:pt x="319" y="22915"/>
                  </a:lnTo>
                  <a:cubicBezTo>
                    <a:pt x="1" y="23253"/>
                    <a:pt x="31" y="23786"/>
                    <a:pt x="370" y="24094"/>
                  </a:cubicBezTo>
                  <a:cubicBezTo>
                    <a:pt x="534" y="24239"/>
                    <a:pt x="738" y="24311"/>
                    <a:pt x="939" y="24311"/>
                  </a:cubicBezTo>
                  <a:cubicBezTo>
                    <a:pt x="1164" y="24311"/>
                    <a:pt x="1386" y="24221"/>
                    <a:pt x="1549" y="24042"/>
                  </a:cubicBezTo>
                  <a:lnTo>
                    <a:pt x="14312" y="9967"/>
                  </a:lnTo>
                  <a:lnTo>
                    <a:pt x="27382" y="24996"/>
                  </a:lnTo>
                  <a:cubicBezTo>
                    <a:pt x="27536" y="25180"/>
                    <a:pt x="27772" y="25283"/>
                    <a:pt x="28008" y="25283"/>
                  </a:cubicBezTo>
                  <a:cubicBezTo>
                    <a:pt x="28049" y="25283"/>
                    <a:pt x="28090" y="25273"/>
                    <a:pt x="28131" y="25273"/>
                  </a:cubicBezTo>
                  <a:cubicBezTo>
                    <a:pt x="28418" y="25232"/>
                    <a:pt x="28654" y="25047"/>
                    <a:pt x="28777" y="24781"/>
                  </a:cubicBezTo>
                  <a:lnTo>
                    <a:pt x="35420" y="9895"/>
                  </a:lnTo>
                  <a:lnTo>
                    <a:pt x="48121" y="17297"/>
                  </a:lnTo>
                  <a:cubicBezTo>
                    <a:pt x="48254" y="17375"/>
                    <a:pt x="48400" y="17413"/>
                    <a:pt x="48545" y="17413"/>
                  </a:cubicBezTo>
                  <a:cubicBezTo>
                    <a:pt x="48780" y="17413"/>
                    <a:pt x="49012" y="17313"/>
                    <a:pt x="49177" y="17123"/>
                  </a:cubicBezTo>
                  <a:lnTo>
                    <a:pt x="62863" y="1387"/>
                  </a:lnTo>
                  <a:cubicBezTo>
                    <a:pt x="63170" y="1038"/>
                    <a:pt x="63129" y="505"/>
                    <a:pt x="62781" y="208"/>
                  </a:cubicBezTo>
                  <a:cubicBezTo>
                    <a:pt x="62623" y="68"/>
                    <a:pt x="62429" y="1"/>
                    <a:pt x="62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4"/>
            <p:cNvSpPr/>
            <p:nvPr/>
          </p:nvSpPr>
          <p:spPr>
            <a:xfrm>
              <a:off x="4527433" y="462075"/>
              <a:ext cx="336428" cy="331805"/>
            </a:xfrm>
            <a:custGeom>
              <a:rect b="b" l="l" r="r" t="t"/>
              <a:pathLst>
                <a:path extrusionOk="0" h="5814" w="5895">
                  <a:moveTo>
                    <a:pt x="5895" y="1"/>
                  </a:moveTo>
                  <a:lnTo>
                    <a:pt x="0" y="1210"/>
                  </a:lnTo>
                  <a:lnTo>
                    <a:pt x="4942" y="5813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1791137" y="963495"/>
              <a:ext cx="300188" cy="300188"/>
            </a:xfrm>
            <a:custGeom>
              <a:rect b="b" l="l" r="r" t="t"/>
              <a:pathLst>
                <a:path extrusionOk="0" h="5260" w="526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0" y="5259"/>
                    <a:pt x="5259" y="4080"/>
                    <a:pt x="5259" y="2625"/>
                  </a:cubicBezTo>
                  <a:cubicBezTo>
                    <a:pt x="5259" y="1179"/>
                    <a:pt x="4080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1858994" y="1041054"/>
              <a:ext cx="164419" cy="144444"/>
            </a:xfrm>
            <a:custGeom>
              <a:rect b="b" l="l" r="r" t="t"/>
              <a:pathLst>
                <a:path extrusionOk="0" h="2531" w="2881">
                  <a:moveTo>
                    <a:pt x="1446" y="1"/>
                  </a:moveTo>
                  <a:cubicBezTo>
                    <a:pt x="1285" y="1"/>
                    <a:pt x="1122" y="32"/>
                    <a:pt x="964" y="97"/>
                  </a:cubicBezTo>
                  <a:cubicBezTo>
                    <a:pt x="318" y="363"/>
                    <a:pt x="0" y="1102"/>
                    <a:pt x="267" y="1747"/>
                  </a:cubicBezTo>
                  <a:cubicBezTo>
                    <a:pt x="468" y="2235"/>
                    <a:pt x="939" y="2530"/>
                    <a:pt x="1440" y="2530"/>
                  </a:cubicBezTo>
                  <a:cubicBezTo>
                    <a:pt x="1602" y="2530"/>
                    <a:pt x="1767" y="2499"/>
                    <a:pt x="1928" y="2434"/>
                  </a:cubicBezTo>
                  <a:cubicBezTo>
                    <a:pt x="2573" y="2168"/>
                    <a:pt x="2881" y="1430"/>
                    <a:pt x="2614" y="784"/>
                  </a:cubicBezTo>
                  <a:cubicBezTo>
                    <a:pt x="2413" y="296"/>
                    <a:pt x="1942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2989900" y="963495"/>
              <a:ext cx="300188" cy="300188"/>
            </a:xfrm>
            <a:custGeom>
              <a:rect b="b" l="l" r="r" t="t"/>
              <a:pathLst>
                <a:path extrusionOk="0" h="5260" w="526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1" y="5259"/>
                    <a:pt x="5259" y="4080"/>
                    <a:pt x="5259" y="2625"/>
                  </a:cubicBezTo>
                  <a:cubicBezTo>
                    <a:pt x="5259" y="1179"/>
                    <a:pt x="4081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3058328" y="1041054"/>
              <a:ext cx="163905" cy="144444"/>
            </a:xfrm>
            <a:custGeom>
              <a:rect b="b" l="l" r="r" t="t"/>
              <a:pathLst>
                <a:path extrusionOk="0" h="2531" w="2872">
                  <a:moveTo>
                    <a:pt x="1436" y="1"/>
                  </a:moveTo>
                  <a:cubicBezTo>
                    <a:pt x="1275" y="1"/>
                    <a:pt x="1112" y="32"/>
                    <a:pt x="954" y="97"/>
                  </a:cubicBezTo>
                  <a:cubicBezTo>
                    <a:pt x="308" y="363"/>
                    <a:pt x="1" y="1102"/>
                    <a:pt x="267" y="1747"/>
                  </a:cubicBezTo>
                  <a:cubicBezTo>
                    <a:pt x="469" y="2235"/>
                    <a:pt x="939" y="2530"/>
                    <a:pt x="1436" y="2530"/>
                  </a:cubicBezTo>
                  <a:cubicBezTo>
                    <a:pt x="1597" y="2530"/>
                    <a:pt x="1760" y="2499"/>
                    <a:pt x="1918" y="2434"/>
                  </a:cubicBezTo>
                  <a:cubicBezTo>
                    <a:pt x="2564" y="2168"/>
                    <a:pt x="2871" y="1430"/>
                    <a:pt x="2605" y="784"/>
                  </a:cubicBezTo>
                  <a:cubicBezTo>
                    <a:pt x="2403" y="296"/>
                    <a:pt x="1933" y="1"/>
                    <a:pt x="1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3763945" y="1363045"/>
              <a:ext cx="300188" cy="300188"/>
            </a:xfrm>
            <a:custGeom>
              <a:rect b="b" l="l" r="r" t="t"/>
              <a:pathLst>
                <a:path extrusionOk="0" h="5260" w="526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3841732" y="1440889"/>
              <a:ext cx="144558" cy="144558"/>
            </a:xfrm>
            <a:custGeom>
              <a:rect b="b" l="l" r="r" t="t"/>
              <a:pathLst>
                <a:path extrusionOk="0" h="2533" w="2533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675987" y="1903014"/>
              <a:ext cx="547073" cy="517853"/>
            </a:xfrm>
            <a:custGeom>
              <a:rect b="b" l="l" r="r" t="t"/>
              <a:pathLst>
                <a:path extrusionOk="0" h="9074" w="9586">
                  <a:moveTo>
                    <a:pt x="975" y="1"/>
                  </a:moveTo>
                  <a:cubicBezTo>
                    <a:pt x="441" y="1"/>
                    <a:pt x="1" y="441"/>
                    <a:pt x="1" y="974"/>
                  </a:cubicBezTo>
                  <a:lnTo>
                    <a:pt x="1" y="7792"/>
                  </a:lnTo>
                  <a:cubicBezTo>
                    <a:pt x="1" y="8499"/>
                    <a:pt x="575" y="9073"/>
                    <a:pt x="1292" y="9073"/>
                  </a:cubicBezTo>
                  <a:lnTo>
                    <a:pt x="8612" y="9073"/>
                  </a:lnTo>
                  <a:cubicBezTo>
                    <a:pt x="9155" y="9073"/>
                    <a:pt x="9586" y="8643"/>
                    <a:pt x="9586" y="8099"/>
                  </a:cubicBezTo>
                  <a:lnTo>
                    <a:pt x="9586" y="974"/>
                  </a:lnTo>
                  <a:cubicBezTo>
                    <a:pt x="9586" y="441"/>
                    <a:pt x="9155" y="1"/>
                    <a:pt x="8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811758" y="2007738"/>
              <a:ext cx="267373" cy="122358"/>
            </a:xfrm>
            <a:custGeom>
              <a:rect b="b" l="l" r="r" t="t"/>
              <a:pathLst>
                <a:path extrusionOk="0" fill="none" h="2144" w="4685">
                  <a:moveTo>
                    <a:pt x="3834" y="1"/>
                  </a:moveTo>
                  <a:lnTo>
                    <a:pt x="4685" y="124"/>
                  </a:lnTo>
                  <a:lnTo>
                    <a:pt x="2266" y="1702"/>
                  </a:lnTo>
                  <a:lnTo>
                    <a:pt x="1804" y="1087"/>
                  </a:lnTo>
                  <a:lnTo>
                    <a:pt x="0" y="214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061554" y="2014758"/>
              <a:ext cx="17578" cy="47425"/>
            </a:xfrm>
            <a:custGeom>
              <a:rect b="b" l="l" r="r" t="t"/>
              <a:pathLst>
                <a:path extrusionOk="0" fill="none" h="831" w="308">
                  <a:moveTo>
                    <a:pt x="0" y="831"/>
                  </a:moveTo>
                  <a:lnTo>
                    <a:pt x="308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822829" y="2199038"/>
              <a:ext cx="48624" cy="96620"/>
            </a:xfrm>
            <a:custGeom>
              <a:rect b="b" l="l" r="r" t="t"/>
              <a:pathLst>
                <a:path extrusionOk="0" h="1693" w="852">
                  <a:moveTo>
                    <a:pt x="1" y="1"/>
                  </a:moveTo>
                  <a:lnTo>
                    <a:pt x="1" y="1692"/>
                  </a:lnTo>
                  <a:lnTo>
                    <a:pt x="852" y="169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890686" y="2170389"/>
              <a:ext cx="48624" cy="125269"/>
            </a:xfrm>
            <a:custGeom>
              <a:rect b="b" l="l" r="r" t="t"/>
              <a:pathLst>
                <a:path extrusionOk="0" h="2195" w="852">
                  <a:moveTo>
                    <a:pt x="1" y="0"/>
                  </a:moveTo>
                  <a:lnTo>
                    <a:pt x="1" y="2194"/>
                  </a:lnTo>
                  <a:lnTo>
                    <a:pt x="852" y="219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960312" y="2140541"/>
              <a:ext cx="48624" cy="154546"/>
            </a:xfrm>
            <a:custGeom>
              <a:rect b="b" l="l" r="r" t="t"/>
              <a:pathLst>
                <a:path extrusionOk="0" h="2708" w="852">
                  <a:moveTo>
                    <a:pt x="1" y="1"/>
                  </a:moveTo>
                  <a:lnTo>
                    <a:pt x="1" y="2707"/>
                  </a:lnTo>
                  <a:lnTo>
                    <a:pt x="852" y="270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1030565" y="2114802"/>
              <a:ext cx="48567" cy="180284"/>
            </a:xfrm>
            <a:custGeom>
              <a:rect b="b" l="l" r="r" t="t"/>
              <a:pathLst>
                <a:path extrusionOk="0" h="3159" w="851">
                  <a:moveTo>
                    <a:pt x="0" y="1"/>
                  </a:moveTo>
                  <a:lnTo>
                    <a:pt x="0" y="3158"/>
                  </a:lnTo>
                  <a:lnTo>
                    <a:pt x="851" y="3158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4541008" y="3952004"/>
              <a:ext cx="222592" cy="249162"/>
            </a:xfrm>
            <a:custGeom>
              <a:rect b="b" l="l" r="r" t="t"/>
              <a:pathLst>
                <a:path extrusionOk="0" h="3179" w="2840">
                  <a:moveTo>
                    <a:pt x="1538" y="0"/>
                  </a:moveTo>
                  <a:lnTo>
                    <a:pt x="0" y="769"/>
                  </a:lnTo>
                  <a:lnTo>
                    <a:pt x="1579" y="3178"/>
                  </a:lnTo>
                  <a:lnTo>
                    <a:pt x="2799" y="2625"/>
                  </a:lnTo>
                  <a:lnTo>
                    <a:pt x="2840" y="2071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4537794" y="4101391"/>
              <a:ext cx="316645" cy="293367"/>
            </a:xfrm>
            <a:custGeom>
              <a:rect b="b" l="l" r="r" t="t"/>
              <a:pathLst>
                <a:path extrusionOk="0" h="3743" w="4040">
                  <a:moveTo>
                    <a:pt x="2901" y="1"/>
                  </a:moveTo>
                  <a:cubicBezTo>
                    <a:pt x="2901" y="1"/>
                    <a:pt x="2321" y="939"/>
                    <a:pt x="1503" y="939"/>
                  </a:cubicBezTo>
                  <a:cubicBezTo>
                    <a:pt x="1393" y="939"/>
                    <a:pt x="1277" y="922"/>
                    <a:pt x="1159" y="883"/>
                  </a:cubicBezTo>
                  <a:lnTo>
                    <a:pt x="0" y="3743"/>
                  </a:lnTo>
                  <a:lnTo>
                    <a:pt x="4039" y="821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4538578" y="4164877"/>
              <a:ext cx="335926" cy="256451"/>
            </a:xfrm>
            <a:custGeom>
              <a:rect b="b" l="l" r="r" t="t"/>
              <a:pathLst>
                <a:path extrusionOk="0" h="3272" w="4286">
                  <a:moveTo>
                    <a:pt x="4040" y="1"/>
                  </a:moveTo>
                  <a:lnTo>
                    <a:pt x="0" y="2922"/>
                  </a:lnTo>
                  <a:lnTo>
                    <a:pt x="257" y="3271"/>
                  </a:lnTo>
                  <a:lnTo>
                    <a:pt x="4286" y="3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4232436" y="3141268"/>
              <a:ext cx="527951" cy="983559"/>
            </a:xfrm>
            <a:custGeom>
              <a:rect b="b" l="l" r="r" t="t"/>
              <a:pathLst>
                <a:path extrusionOk="0" h="12549" w="6736">
                  <a:moveTo>
                    <a:pt x="2523" y="0"/>
                  </a:moveTo>
                  <a:lnTo>
                    <a:pt x="1" y="2645"/>
                  </a:lnTo>
                  <a:lnTo>
                    <a:pt x="1057" y="6900"/>
                  </a:lnTo>
                  <a:lnTo>
                    <a:pt x="4224" y="12548"/>
                  </a:lnTo>
                  <a:lnTo>
                    <a:pt x="6736" y="11093"/>
                  </a:lnTo>
                  <a:lnTo>
                    <a:pt x="4091" y="666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4502446" y="3909367"/>
              <a:ext cx="273224" cy="226668"/>
            </a:xfrm>
            <a:custGeom>
              <a:rect b="b" l="l" r="r" t="t"/>
              <a:pathLst>
                <a:path extrusionOk="0" h="2892" w="3486">
                  <a:moveTo>
                    <a:pt x="2707" y="1"/>
                  </a:moveTo>
                  <a:lnTo>
                    <a:pt x="0" y="1703"/>
                  </a:lnTo>
                  <a:lnTo>
                    <a:pt x="779" y="2892"/>
                  </a:lnTo>
                  <a:lnTo>
                    <a:pt x="3486" y="1282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3686851" y="4033125"/>
              <a:ext cx="205036" cy="262800"/>
            </a:xfrm>
            <a:custGeom>
              <a:rect b="b" l="l" r="r" t="t"/>
              <a:pathLst>
                <a:path extrusionOk="0" h="3353" w="2616">
                  <a:moveTo>
                    <a:pt x="1118" y="1"/>
                  </a:moveTo>
                  <a:lnTo>
                    <a:pt x="1" y="2645"/>
                  </a:lnTo>
                  <a:lnTo>
                    <a:pt x="1149" y="3353"/>
                  </a:lnTo>
                  <a:lnTo>
                    <a:pt x="1631" y="3066"/>
                  </a:lnTo>
                  <a:lnTo>
                    <a:pt x="2615" y="83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3456265" y="4193798"/>
              <a:ext cx="370490" cy="181679"/>
            </a:xfrm>
            <a:custGeom>
              <a:rect b="b" l="l" r="r" t="t"/>
              <a:pathLst>
                <a:path extrusionOk="0" h="2318" w="4727">
                  <a:moveTo>
                    <a:pt x="3015" y="1"/>
                  </a:moveTo>
                  <a:lnTo>
                    <a:pt x="1" y="647"/>
                  </a:lnTo>
                  <a:lnTo>
                    <a:pt x="4655" y="2318"/>
                  </a:lnTo>
                  <a:lnTo>
                    <a:pt x="4727" y="954"/>
                  </a:lnTo>
                  <a:lnTo>
                    <a:pt x="4727" y="954"/>
                  </a:lnTo>
                  <a:cubicBezTo>
                    <a:pt x="4727" y="954"/>
                    <a:pt x="4714" y="955"/>
                    <a:pt x="4692" y="955"/>
                  </a:cubicBezTo>
                  <a:cubicBezTo>
                    <a:pt x="4473" y="955"/>
                    <a:pt x="3275" y="912"/>
                    <a:pt x="30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3440198" y="4221936"/>
              <a:ext cx="378563" cy="164828"/>
            </a:xfrm>
            <a:custGeom>
              <a:rect b="b" l="l" r="r" t="t"/>
              <a:pathLst>
                <a:path extrusionOk="0" h="2103" w="4830">
                  <a:moveTo>
                    <a:pt x="154" y="1"/>
                  </a:moveTo>
                  <a:lnTo>
                    <a:pt x="1" y="411"/>
                  </a:lnTo>
                  <a:lnTo>
                    <a:pt x="4686" y="2102"/>
                  </a:lnTo>
                  <a:lnTo>
                    <a:pt x="4829" y="169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3685284" y="2935606"/>
              <a:ext cx="816380" cy="1266345"/>
            </a:xfrm>
            <a:custGeom>
              <a:rect b="b" l="l" r="r" t="t"/>
              <a:pathLst>
                <a:path extrusionOk="0" h="16157" w="10416">
                  <a:moveTo>
                    <a:pt x="9134" y="0"/>
                  </a:moveTo>
                  <a:lnTo>
                    <a:pt x="6469" y="789"/>
                  </a:lnTo>
                  <a:lnTo>
                    <a:pt x="6469" y="2307"/>
                  </a:lnTo>
                  <a:lnTo>
                    <a:pt x="2491" y="8447"/>
                  </a:lnTo>
                  <a:lnTo>
                    <a:pt x="0" y="15182"/>
                  </a:lnTo>
                  <a:lnTo>
                    <a:pt x="2440" y="16156"/>
                  </a:lnTo>
                  <a:lnTo>
                    <a:pt x="4952" y="9995"/>
                  </a:lnTo>
                  <a:lnTo>
                    <a:pt x="9309" y="4829"/>
                  </a:lnTo>
                  <a:cubicBezTo>
                    <a:pt x="9791" y="4265"/>
                    <a:pt x="10119" y="3588"/>
                    <a:pt x="10252" y="2860"/>
                  </a:cubicBezTo>
                  <a:cubicBezTo>
                    <a:pt x="10416" y="1999"/>
                    <a:pt x="10098" y="902"/>
                    <a:pt x="9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3670784" y="4015490"/>
              <a:ext cx="264446" cy="195317"/>
            </a:xfrm>
            <a:custGeom>
              <a:rect b="b" l="l" r="r" t="t"/>
              <a:pathLst>
                <a:path extrusionOk="0" h="2492" w="3374">
                  <a:moveTo>
                    <a:pt x="472" y="0"/>
                  </a:moveTo>
                  <a:lnTo>
                    <a:pt x="1" y="1333"/>
                  </a:lnTo>
                  <a:lnTo>
                    <a:pt x="2830" y="2491"/>
                  </a:lnTo>
                  <a:lnTo>
                    <a:pt x="3374" y="10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3796971" y="2452644"/>
              <a:ext cx="456471" cy="382325"/>
            </a:xfrm>
            <a:custGeom>
              <a:rect b="b" l="l" r="r" t="t"/>
              <a:pathLst>
                <a:path extrusionOk="0" h="4878" w="5824">
                  <a:moveTo>
                    <a:pt x="687" y="1"/>
                  </a:moveTo>
                  <a:lnTo>
                    <a:pt x="0" y="380"/>
                  </a:lnTo>
                  <a:cubicBezTo>
                    <a:pt x="0" y="380"/>
                    <a:pt x="831" y="3189"/>
                    <a:pt x="1917" y="4604"/>
                  </a:cubicBezTo>
                  <a:cubicBezTo>
                    <a:pt x="2057" y="4780"/>
                    <a:pt x="2269" y="4877"/>
                    <a:pt x="2484" y="4877"/>
                  </a:cubicBezTo>
                  <a:cubicBezTo>
                    <a:pt x="2570" y="4877"/>
                    <a:pt x="2656" y="4862"/>
                    <a:pt x="2737" y="4829"/>
                  </a:cubicBezTo>
                  <a:cubicBezTo>
                    <a:pt x="3332" y="4594"/>
                    <a:pt x="4449" y="4050"/>
                    <a:pt x="5823" y="2871"/>
                  </a:cubicBezTo>
                  <a:lnTo>
                    <a:pt x="4757" y="1508"/>
                  </a:lnTo>
                  <a:lnTo>
                    <a:pt x="2912" y="285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8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4126391" y="2510017"/>
              <a:ext cx="271656" cy="274556"/>
            </a:xfrm>
            <a:custGeom>
              <a:rect b="b" l="l" r="r" t="t"/>
              <a:pathLst>
                <a:path extrusionOk="0" h="3503" w="3466">
                  <a:moveTo>
                    <a:pt x="1911" y="1"/>
                  </a:moveTo>
                  <a:cubicBezTo>
                    <a:pt x="1633" y="1"/>
                    <a:pt x="1354" y="91"/>
                    <a:pt x="1118" y="284"/>
                  </a:cubicBezTo>
                  <a:lnTo>
                    <a:pt x="0" y="1176"/>
                  </a:lnTo>
                  <a:lnTo>
                    <a:pt x="1395" y="3503"/>
                  </a:lnTo>
                  <a:lnTo>
                    <a:pt x="2768" y="2457"/>
                  </a:lnTo>
                  <a:cubicBezTo>
                    <a:pt x="3332" y="2027"/>
                    <a:pt x="3465" y="1237"/>
                    <a:pt x="3076" y="643"/>
                  </a:cubicBezTo>
                  <a:cubicBezTo>
                    <a:pt x="2804" y="232"/>
                    <a:pt x="2358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4083833" y="2473571"/>
              <a:ext cx="429117" cy="524737"/>
            </a:xfrm>
            <a:custGeom>
              <a:rect b="b" l="l" r="r" t="t"/>
              <a:pathLst>
                <a:path extrusionOk="0" h="6695" w="5475">
                  <a:moveTo>
                    <a:pt x="3834" y="1"/>
                  </a:moveTo>
                  <a:lnTo>
                    <a:pt x="1661" y="749"/>
                  </a:lnTo>
                  <a:cubicBezTo>
                    <a:pt x="1661" y="749"/>
                    <a:pt x="0" y="2604"/>
                    <a:pt x="1107" y="4163"/>
                  </a:cubicBezTo>
                  <a:cubicBezTo>
                    <a:pt x="1138" y="5003"/>
                    <a:pt x="1230" y="5854"/>
                    <a:pt x="1384" y="6695"/>
                  </a:cubicBezTo>
                  <a:lnTo>
                    <a:pt x="4049" y="5895"/>
                  </a:lnTo>
                  <a:cubicBezTo>
                    <a:pt x="5474" y="1672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4213939" y="2425369"/>
              <a:ext cx="171255" cy="107142"/>
            </a:xfrm>
            <a:custGeom>
              <a:rect b="b" l="l" r="r" t="t"/>
              <a:pathLst>
                <a:path extrusionOk="0" h="1367" w="2185">
                  <a:moveTo>
                    <a:pt x="1774" y="0"/>
                  </a:moveTo>
                  <a:lnTo>
                    <a:pt x="954" y="246"/>
                  </a:lnTo>
                  <a:lnTo>
                    <a:pt x="1" y="1364"/>
                  </a:lnTo>
                  <a:cubicBezTo>
                    <a:pt x="41" y="1365"/>
                    <a:pt x="80" y="1366"/>
                    <a:pt x="120" y="1366"/>
                  </a:cubicBezTo>
                  <a:cubicBezTo>
                    <a:pt x="868" y="1366"/>
                    <a:pt x="1600" y="1093"/>
                    <a:pt x="2184" y="616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3265886" y="2102376"/>
              <a:ext cx="633996" cy="626001"/>
            </a:xfrm>
            <a:custGeom>
              <a:rect b="b" l="l" r="r" t="t"/>
              <a:pathLst>
                <a:path extrusionOk="0" h="7987" w="8089">
                  <a:moveTo>
                    <a:pt x="1261" y="0"/>
                  </a:moveTo>
                  <a:cubicBezTo>
                    <a:pt x="564" y="0"/>
                    <a:pt x="0" y="564"/>
                    <a:pt x="0" y="1261"/>
                  </a:cubicBezTo>
                  <a:lnTo>
                    <a:pt x="0" y="6715"/>
                  </a:lnTo>
                  <a:cubicBezTo>
                    <a:pt x="0" y="7422"/>
                    <a:pt x="564" y="7986"/>
                    <a:pt x="1261" y="7986"/>
                  </a:cubicBezTo>
                  <a:lnTo>
                    <a:pt x="6817" y="7986"/>
                  </a:lnTo>
                  <a:cubicBezTo>
                    <a:pt x="7525" y="7986"/>
                    <a:pt x="8089" y="7422"/>
                    <a:pt x="8089" y="6715"/>
                  </a:cubicBezTo>
                  <a:lnTo>
                    <a:pt x="8089" y="1261"/>
                  </a:lnTo>
                  <a:cubicBezTo>
                    <a:pt x="8089" y="564"/>
                    <a:pt x="7525" y="0"/>
                    <a:pt x="6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3449054" y="2281546"/>
              <a:ext cx="266797" cy="267659"/>
            </a:xfrm>
            <a:custGeom>
              <a:rect b="b" l="l" r="r" t="t"/>
              <a:pathLst>
                <a:path extrusionOk="0" h="3415" w="3404">
                  <a:moveTo>
                    <a:pt x="1714" y="1121"/>
                  </a:moveTo>
                  <a:cubicBezTo>
                    <a:pt x="1858" y="1121"/>
                    <a:pt x="2004" y="1174"/>
                    <a:pt x="2122" y="1292"/>
                  </a:cubicBezTo>
                  <a:cubicBezTo>
                    <a:pt x="2492" y="1661"/>
                    <a:pt x="2225" y="2297"/>
                    <a:pt x="1702" y="2297"/>
                  </a:cubicBezTo>
                  <a:cubicBezTo>
                    <a:pt x="1386" y="2297"/>
                    <a:pt x="1121" y="2033"/>
                    <a:pt x="1118" y="1707"/>
                  </a:cubicBezTo>
                  <a:lnTo>
                    <a:pt x="1118" y="1707"/>
                  </a:lnTo>
                  <a:cubicBezTo>
                    <a:pt x="1121" y="1355"/>
                    <a:pt x="1412" y="1121"/>
                    <a:pt x="1714" y="1121"/>
                  </a:cubicBezTo>
                  <a:close/>
                  <a:moveTo>
                    <a:pt x="1600" y="0"/>
                  </a:moveTo>
                  <a:cubicBezTo>
                    <a:pt x="1497" y="0"/>
                    <a:pt x="1425" y="72"/>
                    <a:pt x="1405" y="164"/>
                  </a:cubicBezTo>
                  <a:lnTo>
                    <a:pt x="1364" y="421"/>
                  </a:lnTo>
                  <a:cubicBezTo>
                    <a:pt x="1251" y="451"/>
                    <a:pt x="1138" y="492"/>
                    <a:pt x="1046" y="544"/>
                  </a:cubicBezTo>
                  <a:lnTo>
                    <a:pt x="831" y="410"/>
                  </a:lnTo>
                  <a:cubicBezTo>
                    <a:pt x="793" y="382"/>
                    <a:pt x="749" y="369"/>
                    <a:pt x="706" y="369"/>
                  </a:cubicBezTo>
                  <a:cubicBezTo>
                    <a:pt x="656" y="369"/>
                    <a:pt x="608" y="387"/>
                    <a:pt x="575" y="421"/>
                  </a:cubicBezTo>
                  <a:lnTo>
                    <a:pt x="421" y="575"/>
                  </a:lnTo>
                  <a:cubicBezTo>
                    <a:pt x="349" y="646"/>
                    <a:pt x="339" y="759"/>
                    <a:pt x="400" y="831"/>
                  </a:cubicBezTo>
                  <a:lnTo>
                    <a:pt x="544" y="1046"/>
                  </a:lnTo>
                  <a:cubicBezTo>
                    <a:pt x="493" y="1149"/>
                    <a:pt x="441" y="1251"/>
                    <a:pt x="421" y="1364"/>
                  </a:cubicBezTo>
                  <a:lnTo>
                    <a:pt x="164" y="1405"/>
                  </a:lnTo>
                  <a:cubicBezTo>
                    <a:pt x="72" y="1425"/>
                    <a:pt x="0" y="1507"/>
                    <a:pt x="0" y="1600"/>
                  </a:cubicBezTo>
                  <a:lnTo>
                    <a:pt x="0" y="1815"/>
                  </a:lnTo>
                  <a:cubicBezTo>
                    <a:pt x="0" y="1907"/>
                    <a:pt x="72" y="1989"/>
                    <a:pt x="164" y="2010"/>
                  </a:cubicBezTo>
                  <a:lnTo>
                    <a:pt x="421" y="2051"/>
                  </a:lnTo>
                  <a:cubicBezTo>
                    <a:pt x="452" y="2163"/>
                    <a:pt x="493" y="2266"/>
                    <a:pt x="554" y="2369"/>
                  </a:cubicBezTo>
                  <a:lnTo>
                    <a:pt x="400" y="2584"/>
                  </a:lnTo>
                  <a:cubicBezTo>
                    <a:pt x="339" y="2666"/>
                    <a:pt x="349" y="2768"/>
                    <a:pt x="421" y="2840"/>
                  </a:cubicBezTo>
                  <a:lnTo>
                    <a:pt x="575" y="2994"/>
                  </a:lnTo>
                  <a:cubicBezTo>
                    <a:pt x="615" y="3034"/>
                    <a:pt x="664" y="3055"/>
                    <a:pt x="714" y="3055"/>
                  </a:cubicBezTo>
                  <a:cubicBezTo>
                    <a:pt x="754" y="3055"/>
                    <a:pt x="795" y="3042"/>
                    <a:pt x="831" y="3014"/>
                  </a:cubicBezTo>
                  <a:lnTo>
                    <a:pt x="1036" y="2871"/>
                  </a:lnTo>
                  <a:cubicBezTo>
                    <a:pt x="1138" y="2922"/>
                    <a:pt x="1251" y="2963"/>
                    <a:pt x="1354" y="2994"/>
                  </a:cubicBezTo>
                  <a:lnTo>
                    <a:pt x="1405" y="3250"/>
                  </a:lnTo>
                  <a:cubicBezTo>
                    <a:pt x="1415" y="3342"/>
                    <a:pt x="1497" y="3414"/>
                    <a:pt x="1600" y="3414"/>
                  </a:cubicBezTo>
                  <a:lnTo>
                    <a:pt x="1815" y="3414"/>
                  </a:lnTo>
                  <a:cubicBezTo>
                    <a:pt x="1907" y="3414"/>
                    <a:pt x="1989" y="3342"/>
                    <a:pt x="2010" y="3250"/>
                  </a:cubicBezTo>
                  <a:lnTo>
                    <a:pt x="2051" y="2994"/>
                  </a:lnTo>
                  <a:cubicBezTo>
                    <a:pt x="2164" y="2963"/>
                    <a:pt x="2276" y="2922"/>
                    <a:pt x="2369" y="2871"/>
                  </a:cubicBezTo>
                  <a:lnTo>
                    <a:pt x="2584" y="3014"/>
                  </a:lnTo>
                  <a:cubicBezTo>
                    <a:pt x="2620" y="3042"/>
                    <a:pt x="2660" y="3055"/>
                    <a:pt x="2700" y="3055"/>
                  </a:cubicBezTo>
                  <a:cubicBezTo>
                    <a:pt x="2751" y="3055"/>
                    <a:pt x="2800" y="3034"/>
                    <a:pt x="2840" y="2994"/>
                  </a:cubicBezTo>
                  <a:lnTo>
                    <a:pt x="2994" y="2840"/>
                  </a:lnTo>
                  <a:cubicBezTo>
                    <a:pt x="3066" y="2779"/>
                    <a:pt x="3076" y="2666"/>
                    <a:pt x="3014" y="2584"/>
                  </a:cubicBezTo>
                  <a:lnTo>
                    <a:pt x="2861" y="2379"/>
                  </a:lnTo>
                  <a:cubicBezTo>
                    <a:pt x="2912" y="2276"/>
                    <a:pt x="2953" y="2174"/>
                    <a:pt x="2984" y="2061"/>
                  </a:cubicBezTo>
                  <a:lnTo>
                    <a:pt x="3240" y="2020"/>
                  </a:lnTo>
                  <a:cubicBezTo>
                    <a:pt x="3332" y="1999"/>
                    <a:pt x="3404" y="1917"/>
                    <a:pt x="3404" y="1825"/>
                  </a:cubicBezTo>
                  <a:lnTo>
                    <a:pt x="3404" y="1610"/>
                  </a:lnTo>
                  <a:cubicBezTo>
                    <a:pt x="3404" y="1507"/>
                    <a:pt x="3332" y="1425"/>
                    <a:pt x="3240" y="1415"/>
                  </a:cubicBezTo>
                  <a:lnTo>
                    <a:pt x="2984" y="1364"/>
                  </a:lnTo>
                  <a:cubicBezTo>
                    <a:pt x="2953" y="1261"/>
                    <a:pt x="2912" y="1149"/>
                    <a:pt x="2861" y="1046"/>
                  </a:cubicBezTo>
                  <a:lnTo>
                    <a:pt x="3004" y="841"/>
                  </a:lnTo>
                  <a:cubicBezTo>
                    <a:pt x="3066" y="759"/>
                    <a:pt x="3055" y="646"/>
                    <a:pt x="2984" y="585"/>
                  </a:cubicBezTo>
                  <a:lnTo>
                    <a:pt x="2830" y="431"/>
                  </a:lnTo>
                  <a:cubicBezTo>
                    <a:pt x="2796" y="391"/>
                    <a:pt x="2745" y="370"/>
                    <a:pt x="2693" y="370"/>
                  </a:cubicBezTo>
                  <a:cubicBezTo>
                    <a:pt x="2652" y="370"/>
                    <a:pt x="2610" y="383"/>
                    <a:pt x="2574" y="410"/>
                  </a:cubicBezTo>
                  <a:lnTo>
                    <a:pt x="2369" y="544"/>
                  </a:lnTo>
                  <a:cubicBezTo>
                    <a:pt x="2266" y="492"/>
                    <a:pt x="2153" y="451"/>
                    <a:pt x="2051" y="421"/>
                  </a:cubicBezTo>
                  <a:lnTo>
                    <a:pt x="1999" y="164"/>
                  </a:lnTo>
                  <a:cubicBezTo>
                    <a:pt x="1989" y="72"/>
                    <a:pt x="190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3825109" y="2598113"/>
              <a:ext cx="490957" cy="337023"/>
            </a:xfrm>
            <a:custGeom>
              <a:rect b="b" l="l" r="r" t="t"/>
              <a:pathLst>
                <a:path extrusionOk="0" h="4300" w="6264">
                  <a:moveTo>
                    <a:pt x="574" y="0"/>
                  </a:moveTo>
                  <a:lnTo>
                    <a:pt x="0" y="534"/>
                  </a:lnTo>
                  <a:cubicBezTo>
                    <a:pt x="0" y="534"/>
                    <a:pt x="1497" y="3055"/>
                    <a:pt x="2922" y="4152"/>
                  </a:cubicBezTo>
                  <a:cubicBezTo>
                    <a:pt x="3046" y="4251"/>
                    <a:pt x="3195" y="4300"/>
                    <a:pt x="3344" y="4300"/>
                  </a:cubicBezTo>
                  <a:cubicBezTo>
                    <a:pt x="3490" y="4300"/>
                    <a:pt x="3636" y="4254"/>
                    <a:pt x="3762" y="4163"/>
                  </a:cubicBezTo>
                  <a:cubicBezTo>
                    <a:pt x="4285" y="3783"/>
                    <a:pt x="5218" y="2984"/>
                    <a:pt x="6264" y="1507"/>
                  </a:cubicBezTo>
                  <a:lnTo>
                    <a:pt x="4890" y="452"/>
                  </a:lnTo>
                  <a:lnTo>
                    <a:pt x="3291" y="238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4172164" y="2546540"/>
              <a:ext cx="271656" cy="277456"/>
            </a:xfrm>
            <a:custGeom>
              <a:rect b="b" l="l" r="r" t="t"/>
              <a:pathLst>
                <a:path extrusionOk="0" h="3540" w="3466">
                  <a:moveTo>
                    <a:pt x="1969" y="0"/>
                  </a:moveTo>
                  <a:cubicBezTo>
                    <a:pt x="1560" y="0"/>
                    <a:pt x="1156" y="185"/>
                    <a:pt x="893" y="546"/>
                  </a:cubicBezTo>
                  <a:lnTo>
                    <a:pt x="1" y="1612"/>
                  </a:lnTo>
                  <a:lnTo>
                    <a:pt x="1959" y="3539"/>
                  </a:lnTo>
                  <a:lnTo>
                    <a:pt x="3025" y="2176"/>
                  </a:lnTo>
                  <a:cubicBezTo>
                    <a:pt x="3466" y="1622"/>
                    <a:pt x="3394" y="833"/>
                    <a:pt x="2881" y="351"/>
                  </a:cubicBezTo>
                  <a:cubicBezTo>
                    <a:pt x="2619" y="116"/>
                    <a:pt x="2293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4272644" y="2696163"/>
              <a:ext cx="110120" cy="106907"/>
            </a:xfrm>
            <a:custGeom>
              <a:rect b="b" l="l" r="r" t="t"/>
              <a:pathLst>
                <a:path extrusionOk="0" fill="none" h="1364" w="1405">
                  <a:moveTo>
                    <a:pt x="0" y="1005"/>
                  </a:moveTo>
                  <a:lnTo>
                    <a:pt x="339" y="1364"/>
                  </a:lnTo>
                  <a:lnTo>
                    <a:pt x="140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4172164" y="2605323"/>
              <a:ext cx="56353" cy="67561"/>
            </a:xfrm>
            <a:custGeom>
              <a:rect b="b" l="l" r="r" t="t"/>
              <a:pathLst>
                <a:path extrusionOk="0" fill="none" h="862" w="719">
                  <a:moveTo>
                    <a:pt x="1" y="862"/>
                  </a:moveTo>
                  <a:lnTo>
                    <a:pt x="718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3652365" y="2510017"/>
              <a:ext cx="287724" cy="190222"/>
            </a:xfrm>
            <a:custGeom>
              <a:rect b="b" l="l" r="r" t="t"/>
              <a:pathLst>
                <a:path extrusionOk="0" h="2427" w="3671">
                  <a:moveTo>
                    <a:pt x="1620" y="1"/>
                  </a:moveTo>
                  <a:cubicBezTo>
                    <a:pt x="1556" y="1"/>
                    <a:pt x="1496" y="30"/>
                    <a:pt x="1456" y="79"/>
                  </a:cubicBezTo>
                  <a:cubicBezTo>
                    <a:pt x="1394" y="171"/>
                    <a:pt x="1425" y="315"/>
                    <a:pt x="1528" y="366"/>
                  </a:cubicBezTo>
                  <a:cubicBezTo>
                    <a:pt x="1661" y="427"/>
                    <a:pt x="1784" y="499"/>
                    <a:pt x="1897" y="591"/>
                  </a:cubicBezTo>
                  <a:cubicBezTo>
                    <a:pt x="1792" y="626"/>
                    <a:pt x="1665" y="640"/>
                    <a:pt x="1528" y="640"/>
                  </a:cubicBezTo>
                  <a:cubicBezTo>
                    <a:pt x="1142" y="640"/>
                    <a:pt x="681" y="529"/>
                    <a:pt x="461" y="468"/>
                  </a:cubicBezTo>
                  <a:cubicBezTo>
                    <a:pt x="447" y="464"/>
                    <a:pt x="432" y="462"/>
                    <a:pt x="417" y="462"/>
                  </a:cubicBezTo>
                  <a:cubicBezTo>
                    <a:pt x="358" y="462"/>
                    <a:pt x="299" y="493"/>
                    <a:pt x="267" y="550"/>
                  </a:cubicBezTo>
                  <a:cubicBezTo>
                    <a:pt x="215" y="643"/>
                    <a:pt x="267" y="755"/>
                    <a:pt x="369" y="786"/>
                  </a:cubicBezTo>
                  <a:lnTo>
                    <a:pt x="1138" y="1022"/>
                  </a:lnTo>
                  <a:lnTo>
                    <a:pt x="1138" y="1022"/>
                  </a:lnTo>
                  <a:lnTo>
                    <a:pt x="215" y="899"/>
                  </a:lnTo>
                  <a:cubicBezTo>
                    <a:pt x="208" y="898"/>
                    <a:pt x="201" y="898"/>
                    <a:pt x="195" y="898"/>
                  </a:cubicBezTo>
                  <a:cubicBezTo>
                    <a:pt x="122" y="898"/>
                    <a:pt x="61" y="947"/>
                    <a:pt x="51" y="1022"/>
                  </a:cubicBezTo>
                  <a:cubicBezTo>
                    <a:pt x="41" y="1094"/>
                    <a:pt x="92" y="1165"/>
                    <a:pt x="164" y="1186"/>
                  </a:cubicBezTo>
                  <a:lnTo>
                    <a:pt x="1138" y="1371"/>
                  </a:lnTo>
                  <a:lnTo>
                    <a:pt x="144" y="1309"/>
                  </a:lnTo>
                  <a:cubicBezTo>
                    <a:pt x="72" y="1309"/>
                    <a:pt x="10" y="1360"/>
                    <a:pt x="10" y="1432"/>
                  </a:cubicBezTo>
                  <a:cubicBezTo>
                    <a:pt x="0" y="1494"/>
                    <a:pt x="41" y="1555"/>
                    <a:pt x="113" y="1576"/>
                  </a:cubicBezTo>
                  <a:cubicBezTo>
                    <a:pt x="472" y="1647"/>
                    <a:pt x="841" y="1699"/>
                    <a:pt x="1210" y="1719"/>
                  </a:cubicBezTo>
                  <a:lnTo>
                    <a:pt x="605" y="1740"/>
                  </a:lnTo>
                  <a:cubicBezTo>
                    <a:pt x="543" y="1740"/>
                    <a:pt x="492" y="1791"/>
                    <a:pt x="502" y="1852"/>
                  </a:cubicBezTo>
                  <a:cubicBezTo>
                    <a:pt x="513" y="1904"/>
                    <a:pt x="554" y="1934"/>
                    <a:pt x="595" y="1945"/>
                  </a:cubicBezTo>
                  <a:cubicBezTo>
                    <a:pt x="766" y="1964"/>
                    <a:pt x="938" y="1973"/>
                    <a:pt x="1111" y="1973"/>
                  </a:cubicBezTo>
                  <a:cubicBezTo>
                    <a:pt x="1495" y="1973"/>
                    <a:pt x="1880" y="1927"/>
                    <a:pt x="2255" y="1842"/>
                  </a:cubicBezTo>
                  <a:lnTo>
                    <a:pt x="2901" y="2426"/>
                  </a:lnTo>
                  <a:lnTo>
                    <a:pt x="3670" y="2129"/>
                  </a:lnTo>
                  <a:lnTo>
                    <a:pt x="2850" y="899"/>
                  </a:lnTo>
                  <a:lnTo>
                    <a:pt x="2512" y="386"/>
                  </a:lnTo>
                  <a:cubicBezTo>
                    <a:pt x="2450" y="284"/>
                    <a:pt x="2358" y="212"/>
                    <a:pt x="2245" y="181"/>
                  </a:cubicBezTo>
                  <a:lnTo>
                    <a:pt x="1671" y="7"/>
                  </a:lnTo>
                  <a:cubicBezTo>
                    <a:pt x="1654" y="3"/>
                    <a:pt x="1637" y="1"/>
                    <a:pt x="1620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4406826" y="2128632"/>
              <a:ext cx="216165" cy="191006"/>
            </a:xfrm>
            <a:custGeom>
              <a:rect b="b" l="l" r="r" t="t"/>
              <a:pathLst>
                <a:path extrusionOk="0" h="2437" w="2758">
                  <a:moveTo>
                    <a:pt x="1380" y="1"/>
                  </a:moveTo>
                  <a:cubicBezTo>
                    <a:pt x="894" y="1"/>
                    <a:pt x="435" y="293"/>
                    <a:pt x="246" y="773"/>
                  </a:cubicBezTo>
                  <a:cubicBezTo>
                    <a:pt x="0" y="1398"/>
                    <a:pt x="308" y="2105"/>
                    <a:pt x="933" y="2351"/>
                  </a:cubicBezTo>
                  <a:cubicBezTo>
                    <a:pt x="1079" y="2409"/>
                    <a:pt x="1230" y="2436"/>
                    <a:pt x="1378" y="2436"/>
                  </a:cubicBezTo>
                  <a:cubicBezTo>
                    <a:pt x="1864" y="2436"/>
                    <a:pt x="2323" y="2143"/>
                    <a:pt x="2512" y="1664"/>
                  </a:cubicBezTo>
                  <a:cubicBezTo>
                    <a:pt x="2758" y="1039"/>
                    <a:pt x="2450" y="332"/>
                    <a:pt x="1825" y="86"/>
                  </a:cubicBezTo>
                  <a:cubicBezTo>
                    <a:pt x="1679" y="28"/>
                    <a:pt x="152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4224442" y="2278333"/>
              <a:ext cx="149466" cy="231449"/>
            </a:xfrm>
            <a:custGeom>
              <a:rect b="b" l="l" r="r" t="t"/>
              <a:pathLst>
                <a:path extrusionOk="0" h="2953" w="1907">
                  <a:moveTo>
                    <a:pt x="1046" y="0"/>
                  </a:moveTo>
                  <a:lnTo>
                    <a:pt x="0" y="1005"/>
                  </a:lnTo>
                  <a:lnTo>
                    <a:pt x="441" y="2953"/>
                  </a:lnTo>
                  <a:lnTo>
                    <a:pt x="1907" y="2512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4228439" y="2334608"/>
              <a:ext cx="49064" cy="104477"/>
            </a:xfrm>
            <a:custGeom>
              <a:rect b="b" l="l" r="r" t="t"/>
              <a:pathLst>
                <a:path extrusionOk="0" h="1333" w="626">
                  <a:moveTo>
                    <a:pt x="626" y="0"/>
                  </a:moveTo>
                  <a:lnTo>
                    <a:pt x="0" y="513"/>
                  </a:lnTo>
                  <a:lnTo>
                    <a:pt x="185" y="133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4122394" y="2083016"/>
              <a:ext cx="289997" cy="295875"/>
            </a:xfrm>
            <a:custGeom>
              <a:rect b="b" l="l" r="r" t="t"/>
              <a:pathLst>
                <a:path extrusionOk="0" h="3775" w="3700">
                  <a:moveTo>
                    <a:pt x="1381" y="1"/>
                  </a:moveTo>
                  <a:cubicBezTo>
                    <a:pt x="1365" y="1"/>
                    <a:pt x="1349" y="1"/>
                    <a:pt x="1333" y="1"/>
                  </a:cubicBezTo>
                  <a:lnTo>
                    <a:pt x="1210" y="12"/>
                  </a:lnTo>
                  <a:cubicBezTo>
                    <a:pt x="1210" y="12"/>
                    <a:pt x="410" y="63"/>
                    <a:pt x="267" y="1047"/>
                  </a:cubicBezTo>
                  <a:cubicBezTo>
                    <a:pt x="267" y="1047"/>
                    <a:pt x="205" y="1416"/>
                    <a:pt x="72" y="2451"/>
                  </a:cubicBezTo>
                  <a:cubicBezTo>
                    <a:pt x="0" y="2995"/>
                    <a:pt x="267" y="3733"/>
                    <a:pt x="964" y="3774"/>
                  </a:cubicBezTo>
                  <a:cubicBezTo>
                    <a:pt x="975" y="3774"/>
                    <a:pt x="986" y="3774"/>
                    <a:pt x="997" y="3774"/>
                  </a:cubicBezTo>
                  <a:cubicBezTo>
                    <a:pt x="1317" y="3774"/>
                    <a:pt x="1683" y="3633"/>
                    <a:pt x="2020" y="3425"/>
                  </a:cubicBezTo>
                  <a:lnTo>
                    <a:pt x="2522" y="3036"/>
                  </a:lnTo>
                  <a:cubicBezTo>
                    <a:pt x="3699" y="1970"/>
                    <a:pt x="2948" y="1"/>
                    <a:pt x="138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4107111" y="2237342"/>
              <a:ext cx="33781" cy="49064"/>
            </a:xfrm>
            <a:custGeom>
              <a:rect b="b" l="l" r="r" t="t"/>
              <a:pathLst>
                <a:path extrusionOk="0" h="626" w="431">
                  <a:moveTo>
                    <a:pt x="380" y="1"/>
                  </a:moveTo>
                  <a:lnTo>
                    <a:pt x="52" y="390"/>
                  </a:lnTo>
                  <a:cubicBezTo>
                    <a:pt x="0" y="431"/>
                    <a:pt x="21" y="513"/>
                    <a:pt x="82" y="534"/>
                  </a:cubicBezTo>
                  <a:lnTo>
                    <a:pt x="431" y="62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4170596" y="2053938"/>
              <a:ext cx="288508" cy="297599"/>
            </a:xfrm>
            <a:custGeom>
              <a:rect b="b" l="l" r="r" t="t"/>
              <a:pathLst>
                <a:path extrusionOk="0" h="3797" w="3681">
                  <a:moveTo>
                    <a:pt x="1523" y="1"/>
                  </a:moveTo>
                  <a:cubicBezTo>
                    <a:pt x="557" y="1"/>
                    <a:pt x="0" y="670"/>
                    <a:pt x="0" y="670"/>
                  </a:cubicBezTo>
                  <a:cubicBezTo>
                    <a:pt x="301" y="564"/>
                    <a:pt x="547" y="519"/>
                    <a:pt x="747" y="519"/>
                  </a:cubicBezTo>
                  <a:cubicBezTo>
                    <a:pt x="1988" y="519"/>
                    <a:pt x="1456" y="2269"/>
                    <a:pt x="1456" y="2269"/>
                  </a:cubicBezTo>
                  <a:cubicBezTo>
                    <a:pt x="1456" y="2269"/>
                    <a:pt x="1712" y="2699"/>
                    <a:pt x="1733" y="2863"/>
                  </a:cubicBezTo>
                  <a:lnTo>
                    <a:pt x="2051" y="3796"/>
                  </a:lnTo>
                  <a:cubicBezTo>
                    <a:pt x="2666" y="2904"/>
                    <a:pt x="3681" y="2956"/>
                    <a:pt x="3599" y="1705"/>
                  </a:cubicBezTo>
                  <a:cubicBezTo>
                    <a:pt x="3578" y="1151"/>
                    <a:pt x="3281" y="649"/>
                    <a:pt x="2809" y="372"/>
                  </a:cubicBezTo>
                  <a:cubicBezTo>
                    <a:pt x="2326" y="99"/>
                    <a:pt x="1894" y="1"/>
                    <a:pt x="1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4182666" y="2076119"/>
              <a:ext cx="151896" cy="177368"/>
            </a:xfrm>
            <a:custGeom>
              <a:rect b="b" l="l" r="r" t="t"/>
              <a:pathLst>
                <a:path extrusionOk="0" h="2263" w="1938">
                  <a:moveTo>
                    <a:pt x="1233" y="0"/>
                  </a:moveTo>
                  <a:cubicBezTo>
                    <a:pt x="1217" y="0"/>
                    <a:pt x="1202" y="6"/>
                    <a:pt x="1189" y="18"/>
                  </a:cubicBezTo>
                  <a:cubicBezTo>
                    <a:pt x="0" y="1145"/>
                    <a:pt x="1169" y="2263"/>
                    <a:pt x="1169" y="2263"/>
                  </a:cubicBezTo>
                  <a:lnTo>
                    <a:pt x="1938" y="1166"/>
                  </a:lnTo>
                  <a:cubicBezTo>
                    <a:pt x="1938" y="1166"/>
                    <a:pt x="1462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4257595" y="2222842"/>
              <a:ext cx="86607" cy="74380"/>
            </a:xfrm>
            <a:custGeom>
              <a:rect b="b" l="l" r="r" t="t"/>
              <a:pathLst>
                <a:path extrusionOk="0" h="949" w="1105">
                  <a:moveTo>
                    <a:pt x="621" y="1"/>
                  </a:moveTo>
                  <a:cubicBezTo>
                    <a:pt x="209" y="1"/>
                    <a:pt x="0" y="506"/>
                    <a:pt x="284" y="801"/>
                  </a:cubicBezTo>
                  <a:cubicBezTo>
                    <a:pt x="380" y="903"/>
                    <a:pt x="500" y="948"/>
                    <a:pt x="618" y="948"/>
                  </a:cubicBezTo>
                  <a:cubicBezTo>
                    <a:pt x="856" y="948"/>
                    <a:pt x="1087" y="764"/>
                    <a:pt x="1094" y="483"/>
                  </a:cubicBezTo>
                  <a:cubicBezTo>
                    <a:pt x="1105" y="227"/>
                    <a:pt x="900" y="11"/>
                    <a:pt x="633" y="1"/>
                  </a:cubicBezTo>
                  <a:cubicBezTo>
                    <a:pt x="629" y="1"/>
                    <a:pt x="625" y="1"/>
                    <a:pt x="62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4116751" y="2039831"/>
              <a:ext cx="195317" cy="107534"/>
            </a:xfrm>
            <a:custGeom>
              <a:rect b="b" l="l" r="r" t="t"/>
              <a:pathLst>
                <a:path extrusionOk="0" h="1372" w="2492">
                  <a:moveTo>
                    <a:pt x="1242" y="1"/>
                  </a:moveTo>
                  <a:cubicBezTo>
                    <a:pt x="672" y="1"/>
                    <a:pt x="55" y="229"/>
                    <a:pt x="0" y="1198"/>
                  </a:cubicBezTo>
                  <a:cubicBezTo>
                    <a:pt x="332" y="1314"/>
                    <a:pt x="678" y="1372"/>
                    <a:pt x="1022" y="1372"/>
                  </a:cubicBezTo>
                  <a:cubicBezTo>
                    <a:pt x="1529" y="1372"/>
                    <a:pt x="2034" y="1247"/>
                    <a:pt x="2492" y="1003"/>
                  </a:cubicBezTo>
                  <a:lnTo>
                    <a:pt x="2225" y="183"/>
                  </a:lnTo>
                  <a:cubicBezTo>
                    <a:pt x="2225" y="183"/>
                    <a:pt x="1752" y="1"/>
                    <a:pt x="1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967078" y="2770073"/>
              <a:ext cx="744116" cy="744116"/>
            </a:xfrm>
            <a:custGeom>
              <a:rect b="b" l="l" r="r" t="t"/>
              <a:pathLst>
                <a:path extrusionOk="0" h="9494" w="9494">
                  <a:moveTo>
                    <a:pt x="4747" y="0"/>
                  </a:moveTo>
                  <a:cubicBezTo>
                    <a:pt x="2133" y="0"/>
                    <a:pt x="1" y="2133"/>
                    <a:pt x="1" y="4747"/>
                  </a:cubicBezTo>
                  <a:cubicBezTo>
                    <a:pt x="1" y="7371"/>
                    <a:pt x="2133" y="9493"/>
                    <a:pt x="4747" y="9493"/>
                  </a:cubicBezTo>
                  <a:cubicBezTo>
                    <a:pt x="7371" y="9493"/>
                    <a:pt x="9493" y="7371"/>
                    <a:pt x="9493" y="4747"/>
                  </a:cubicBezTo>
                  <a:cubicBezTo>
                    <a:pt x="9493" y="2133"/>
                    <a:pt x="7371" y="0"/>
                    <a:pt x="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913233" y="2770073"/>
              <a:ext cx="744116" cy="744116"/>
            </a:xfrm>
            <a:custGeom>
              <a:rect b="b" l="l" r="r" t="t"/>
              <a:pathLst>
                <a:path extrusionOk="0" h="9494" w="9494">
                  <a:moveTo>
                    <a:pt x="4747" y="0"/>
                  </a:moveTo>
                  <a:cubicBezTo>
                    <a:pt x="2123" y="0"/>
                    <a:pt x="1" y="2133"/>
                    <a:pt x="1" y="4747"/>
                  </a:cubicBezTo>
                  <a:cubicBezTo>
                    <a:pt x="1" y="7371"/>
                    <a:pt x="2123" y="9493"/>
                    <a:pt x="4747" y="9493"/>
                  </a:cubicBezTo>
                  <a:cubicBezTo>
                    <a:pt x="7361" y="9493"/>
                    <a:pt x="9494" y="7371"/>
                    <a:pt x="9494" y="4747"/>
                  </a:cubicBezTo>
                  <a:cubicBezTo>
                    <a:pt x="9494" y="2133"/>
                    <a:pt x="7361" y="0"/>
                    <a:pt x="4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986359" y="2843983"/>
              <a:ext cx="597080" cy="597080"/>
            </a:xfrm>
            <a:custGeom>
              <a:rect b="b" l="l" r="r" t="t"/>
              <a:pathLst>
                <a:path extrusionOk="0" h="7618" w="7618">
                  <a:moveTo>
                    <a:pt x="3814" y="0"/>
                  </a:moveTo>
                  <a:cubicBezTo>
                    <a:pt x="1702" y="0"/>
                    <a:pt x="1" y="1702"/>
                    <a:pt x="1" y="3804"/>
                  </a:cubicBezTo>
                  <a:cubicBezTo>
                    <a:pt x="1" y="5916"/>
                    <a:pt x="1702" y="7617"/>
                    <a:pt x="3814" y="7617"/>
                  </a:cubicBezTo>
                  <a:cubicBezTo>
                    <a:pt x="5916" y="7617"/>
                    <a:pt x="7617" y="5916"/>
                    <a:pt x="7617" y="3804"/>
                  </a:cubicBezTo>
                  <a:cubicBezTo>
                    <a:pt x="7617" y="1702"/>
                    <a:pt x="5916" y="0"/>
                    <a:pt x="3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943016" y="2840299"/>
              <a:ext cx="531164" cy="533281"/>
            </a:xfrm>
            <a:custGeom>
              <a:rect b="b" l="l" r="r" t="t"/>
              <a:pathLst>
                <a:path extrusionOk="0" h="6804" w="6777">
                  <a:moveTo>
                    <a:pt x="4309" y="1"/>
                  </a:moveTo>
                  <a:cubicBezTo>
                    <a:pt x="3205" y="1"/>
                    <a:pt x="2110" y="478"/>
                    <a:pt x="1353" y="1401"/>
                  </a:cubicBezTo>
                  <a:cubicBezTo>
                    <a:pt x="0" y="3051"/>
                    <a:pt x="277" y="5491"/>
                    <a:pt x="1958" y="6803"/>
                  </a:cubicBezTo>
                  <a:cubicBezTo>
                    <a:pt x="1251" y="6065"/>
                    <a:pt x="851" y="5091"/>
                    <a:pt x="841" y="4066"/>
                  </a:cubicBezTo>
                  <a:cubicBezTo>
                    <a:pt x="841" y="1827"/>
                    <a:pt x="2680" y="254"/>
                    <a:pt x="4661" y="254"/>
                  </a:cubicBezTo>
                  <a:cubicBezTo>
                    <a:pt x="5374" y="254"/>
                    <a:pt x="6106" y="458"/>
                    <a:pt x="6776" y="909"/>
                  </a:cubicBezTo>
                  <a:cubicBezTo>
                    <a:pt x="6057" y="298"/>
                    <a:pt x="5181" y="1"/>
                    <a:pt x="4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1192883" y="2935606"/>
              <a:ext cx="184030" cy="413833"/>
            </a:xfrm>
            <a:custGeom>
              <a:rect b="b" l="l" r="r" t="t"/>
              <a:pathLst>
                <a:path extrusionOk="0" h="5280" w="2348">
                  <a:moveTo>
                    <a:pt x="943" y="0"/>
                  </a:moveTo>
                  <a:lnTo>
                    <a:pt x="943" y="441"/>
                  </a:lnTo>
                  <a:cubicBezTo>
                    <a:pt x="226" y="472"/>
                    <a:pt x="0" y="728"/>
                    <a:pt x="0" y="1476"/>
                  </a:cubicBezTo>
                  <a:cubicBezTo>
                    <a:pt x="0" y="2132"/>
                    <a:pt x="62" y="2368"/>
                    <a:pt x="308" y="2532"/>
                  </a:cubicBezTo>
                  <a:cubicBezTo>
                    <a:pt x="574" y="2727"/>
                    <a:pt x="1159" y="2881"/>
                    <a:pt x="1384" y="3096"/>
                  </a:cubicBezTo>
                  <a:cubicBezTo>
                    <a:pt x="1497" y="3199"/>
                    <a:pt x="1497" y="3260"/>
                    <a:pt x="1497" y="3465"/>
                  </a:cubicBezTo>
                  <a:cubicBezTo>
                    <a:pt x="1497" y="3885"/>
                    <a:pt x="1466" y="3998"/>
                    <a:pt x="1159" y="3998"/>
                  </a:cubicBezTo>
                  <a:cubicBezTo>
                    <a:pt x="841" y="3998"/>
                    <a:pt x="820" y="3814"/>
                    <a:pt x="820" y="3486"/>
                  </a:cubicBezTo>
                  <a:cubicBezTo>
                    <a:pt x="820" y="3414"/>
                    <a:pt x="820" y="3342"/>
                    <a:pt x="831" y="3270"/>
                  </a:cubicBezTo>
                  <a:lnTo>
                    <a:pt x="52" y="3270"/>
                  </a:lnTo>
                  <a:cubicBezTo>
                    <a:pt x="31" y="3424"/>
                    <a:pt x="11" y="3588"/>
                    <a:pt x="21" y="3752"/>
                  </a:cubicBezTo>
                  <a:cubicBezTo>
                    <a:pt x="21" y="4490"/>
                    <a:pt x="328" y="4706"/>
                    <a:pt x="943" y="4726"/>
                  </a:cubicBezTo>
                  <a:lnTo>
                    <a:pt x="943" y="5280"/>
                  </a:lnTo>
                  <a:lnTo>
                    <a:pt x="1384" y="5280"/>
                  </a:lnTo>
                  <a:lnTo>
                    <a:pt x="1384" y="4726"/>
                  </a:lnTo>
                  <a:cubicBezTo>
                    <a:pt x="2153" y="4675"/>
                    <a:pt x="2348" y="4316"/>
                    <a:pt x="2348" y="3301"/>
                  </a:cubicBezTo>
                  <a:cubicBezTo>
                    <a:pt x="2348" y="2583"/>
                    <a:pt x="2133" y="2512"/>
                    <a:pt x="1825" y="2358"/>
                  </a:cubicBezTo>
                  <a:cubicBezTo>
                    <a:pt x="1599" y="2255"/>
                    <a:pt x="1343" y="2173"/>
                    <a:pt x="1087" y="2050"/>
                  </a:cubicBezTo>
                  <a:cubicBezTo>
                    <a:pt x="851" y="1948"/>
                    <a:pt x="831" y="1897"/>
                    <a:pt x="831" y="1548"/>
                  </a:cubicBezTo>
                  <a:cubicBezTo>
                    <a:pt x="831" y="1200"/>
                    <a:pt x="892" y="1118"/>
                    <a:pt x="1148" y="1118"/>
                  </a:cubicBezTo>
                  <a:cubicBezTo>
                    <a:pt x="1446" y="1118"/>
                    <a:pt x="1487" y="1261"/>
                    <a:pt x="1487" y="1558"/>
                  </a:cubicBezTo>
                  <a:lnTo>
                    <a:pt x="1487" y="1794"/>
                  </a:lnTo>
                  <a:lnTo>
                    <a:pt x="2256" y="1794"/>
                  </a:lnTo>
                  <a:cubicBezTo>
                    <a:pt x="2276" y="1651"/>
                    <a:pt x="2286" y="1507"/>
                    <a:pt x="2286" y="1364"/>
                  </a:cubicBezTo>
                  <a:cubicBezTo>
                    <a:pt x="2286" y="697"/>
                    <a:pt x="2040" y="472"/>
                    <a:pt x="1384" y="441"/>
                  </a:cubicBezTo>
                  <a:lnTo>
                    <a:pt x="13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794334" y="4178593"/>
              <a:ext cx="884725" cy="111766"/>
            </a:xfrm>
            <a:custGeom>
              <a:rect b="b" l="l" r="r" t="t"/>
              <a:pathLst>
                <a:path extrusionOk="0" h="1426" w="11288">
                  <a:moveTo>
                    <a:pt x="1" y="0"/>
                  </a:moveTo>
                  <a:lnTo>
                    <a:pt x="1" y="1425"/>
                  </a:lnTo>
                  <a:lnTo>
                    <a:pt x="11287" y="1425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885957" y="4178593"/>
              <a:ext cx="168825" cy="111766"/>
            </a:xfrm>
            <a:custGeom>
              <a:rect b="b" l="l" r="r" t="t"/>
              <a:pathLst>
                <a:path extrusionOk="0" h="1426" w="2154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1449961" y="4178593"/>
              <a:ext cx="123836" cy="111766"/>
            </a:xfrm>
            <a:custGeom>
              <a:rect b="b" l="l" r="r" t="t"/>
              <a:pathLst>
                <a:path extrusionOk="0" h="1426" w="158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794334" y="3953572"/>
              <a:ext cx="884725" cy="112550"/>
            </a:xfrm>
            <a:custGeom>
              <a:rect b="b" l="l" r="r" t="t"/>
              <a:pathLst>
                <a:path extrusionOk="0" h="1436" w="11288">
                  <a:moveTo>
                    <a:pt x="1" y="1"/>
                  </a:moveTo>
                  <a:lnTo>
                    <a:pt x="1" y="1436"/>
                  </a:lnTo>
                  <a:lnTo>
                    <a:pt x="11287" y="143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885957" y="3953572"/>
              <a:ext cx="168825" cy="112550"/>
            </a:xfrm>
            <a:custGeom>
              <a:rect b="b" l="l" r="r" t="t"/>
              <a:pathLst>
                <a:path extrusionOk="0" h="1436" w="2154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1449961" y="3953572"/>
              <a:ext cx="123836" cy="112550"/>
            </a:xfrm>
            <a:custGeom>
              <a:rect b="b" l="l" r="r" t="t"/>
              <a:pathLst>
                <a:path extrusionOk="0" h="1436" w="158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794334" y="3617724"/>
              <a:ext cx="884725" cy="111766"/>
            </a:xfrm>
            <a:custGeom>
              <a:rect b="b" l="l" r="r" t="t"/>
              <a:pathLst>
                <a:path extrusionOk="0" h="1426" w="11288">
                  <a:moveTo>
                    <a:pt x="1" y="1"/>
                  </a:moveTo>
                  <a:lnTo>
                    <a:pt x="1" y="1426"/>
                  </a:lnTo>
                  <a:lnTo>
                    <a:pt x="11287" y="142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885957" y="3617724"/>
              <a:ext cx="168825" cy="111766"/>
            </a:xfrm>
            <a:custGeom>
              <a:rect b="b" l="l" r="r" t="t"/>
              <a:pathLst>
                <a:path extrusionOk="0" h="1426" w="2154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1449961" y="3617724"/>
              <a:ext cx="123836" cy="111766"/>
            </a:xfrm>
            <a:custGeom>
              <a:rect b="b" l="l" r="r" t="t"/>
              <a:pathLst>
                <a:path extrusionOk="0" h="1426" w="158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900379" y="4290281"/>
              <a:ext cx="883941" cy="112550"/>
            </a:xfrm>
            <a:custGeom>
              <a:rect b="b" l="l" r="r" t="t"/>
              <a:pathLst>
                <a:path extrusionOk="0" h="1436" w="11278">
                  <a:moveTo>
                    <a:pt x="1" y="0"/>
                  </a:moveTo>
                  <a:lnTo>
                    <a:pt x="1" y="1435"/>
                  </a:lnTo>
                  <a:lnTo>
                    <a:pt x="11277" y="143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991218" y="4290281"/>
              <a:ext cx="168747" cy="112550"/>
            </a:xfrm>
            <a:custGeom>
              <a:rect b="b" l="l" r="r" t="t"/>
              <a:pathLst>
                <a:path extrusionOk="0" h="1436" w="2153">
                  <a:moveTo>
                    <a:pt x="0" y="0"/>
                  </a:moveTo>
                  <a:lnTo>
                    <a:pt x="0" y="1435"/>
                  </a:lnTo>
                  <a:lnTo>
                    <a:pt x="2153" y="143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1555222" y="4290281"/>
              <a:ext cx="123836" cy="112550"/>
            </a:xfrm>
            <a:custGeom>
              <a:rect b="b" l="l" r="r" t="t"/>
              <a:pathLst>
                <a:path extrusionOk="0" h="1436" w="1580">
                  <a:moveTo>
                    <a:pt x="1" y="0"/>
                  </a:moveTo>
                  <a:lnTo>
                    <a:pt x="1" y="1435"/>
                  </a:lnTo>
                  <a:lnTo>
                    <a:pt x="1579" y="143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900379" y="3841884"/>
              <a:ext cx="883941" cy="111766"/>
            </a:xfrm>
            <a:custGeom>
              <a:rect b="b" l="l" r="r" t="t"/>
              <a:pathLst>
                <a:path extrusionOk="0" h="1426" w="11278">
                  <a:moveTo>
                    <a:pt x="1" y="1"/>
                  </a:moveTo>
                  <a:lnTo>
                    <a:pt x="1" y="1426"/>
                  </a:lnTo>
                  <a:lnTo>
                    <a:pt x="11277" y="142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991218" y="3841884"/>
              <a:ext cx="168747" cy="111766"/>
            </a:xfrm>
            <a:custGeom>
              <a:rect b="b" l="l" r="r" t="t"/>
              <a:pathLst>
                <a:path extrusionOk="0" h="1426" w="2153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1555222" y="3841884"/>
              <a:ext cx="123836" cy="111766"/>
            </a:xfrm>
            <a:custGeom>
              <a:rect b="b" l="l" r="r" t="t"/>
              <a:pathLst>
                <a:path extrusionOk="0" h="1426" w="158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900379" y="3505253"/>
              <a:ext cx="883941" cy="111766"/>
            </a:xfrm>
            <a:custGeom>
              <a:rect b="b" l="l" r="r" t="t"/>
              <a:pathLst>
                <a:path extrusionOk="0" h="1426" w="11278">
                  <a:moveTo>
                    <a:pt x="1" y="0"/>
                  </a:moveTo>
                  <a:lnTo>
                    <a:pt x="1" y="1425"/>
                  </a:lnTo>
                  <a:lnTo>
                    <a:pt x="11277" y="142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991218" y="3505253"/>
              <a:ext cx="168747" cy="111766"/>
            </a:xfrm>
            <a:custGeom>
              <a:rect b="b" l="l" r="r" t="t"/>
              <a:pathLst>
                <a:path extrusionOk="0" h="1426" w="2153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1555222" y="3505253"/>
              <a:ext cx="123836" cy="111766"/>
            </a:xfrm>
            <a:custGeom>
              <a:rect b="b" l="l" r="r" t="t"/>
              <a:pathLst>
                <a:path extrusionOk="0" h="1426" w="158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900379" y="3729412"/>
              <a:ext cx="883941" cy="112550"/>
            </a:xfrm>
            <a:custGeom>
              <a:rect b="b" l="l" r="r" t="t"/>
              <a:pathLst>
                <a:path extrusionOk="0" h="1436" w="11278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991218" y="3729412"/>
              <a:ext cx="168747" cy="112550"/>
            </a:xfrm>
            <a:custGeom>
              <a:rect b="b" l="l" r="r" t="t"/>
              <a:pathLst>
                <a:path extrusionOk="0" h="1436" w="2153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1555222" y="3729412"/>
              <a:ext cx="123836" cy="112550"/>
            </a:xfrm>
            <a:custGeom>
              <a:rect b="b" l="l" r="r" t="t"/>
              <a:pathLst>
                <a:path extrusionOk="0" h="1436" w="158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900379" y="4066043"/>
              <a:ext cx="883941" cy="112628"/>
            </a:xfrm>
            <a:custGeom>
              <a:rect b="b" l="l" r="r" t="t"/>
              <a:pathLst>
                <a:path extrusionOk="0" h="1437" w="11278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991218" y="4066043"/>
              <a:ext cx="168747" cy="112628"/>
            </a:xfrm>
            <a:custGeom>
              <a:rect b="b" l="l" r="r" t="t"/>
              <a:pathLst>
                <a:path extrusionOk="0" h="1437" w="2153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1555222" y="4066043"/>
              <a:ext cx="123836" cy="112628"/>
            </a:xfrm>
            <a:custGeom>
              <a:rect b="b" l="l" r="r" t="t"/>
              <a:pathLst>
                <a:path extrusionOk="0" h="1437" w="158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900379" y="4290281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900379" y="4178593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900379" y="4066043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900379" y="3953572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900379" y="3841884"/>
              <a:ext cx="883941" cy="78"/>
            </a:xfrm>
            <a:custGeom>
              <a:rect b="b" l="l" r="r" t="t"/>
              <a:pathLst>
                <a:path extrusionOk="0" fill="none" h="1" w="11278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900379" y="3729412"/>
              <a:ext cx="883941" cy="78"/>
            </a:xfrm>
            <a:custGeom>
              <a:rect b="b" l="l" r="r" t="t"/>
              <a:pathLst>
                <a:path extrusionOk="0" fill="none" h="1" w="11278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900379" y="3617724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824039" y="3748693"/>
              <a:ext cx="151974" cy="151974"/>
            </a:xfrm>
            <a:custGeom>
              <a:rect b="b" l="l" r="r" t="t"/>
              <a:pathLst>
                <a:path extrusionOk="0" h="1939" w="1939">
                  <a:moveTo>
                    <a:pt x="975" y="1"/>
                  </a:moveTo>
                  <a:cubicBezTo>
                    <a:pt x="975" y="534"/>
                    <a:pt x="534" y="974"/>
                    <a:pt x="1" y="974"/>
                  </a:cubicBezTo>
                  <a:cubicBezTo>
                    <a:pt x="534" y="974"/>
                    <a:pt x="964" y="1405"/>
                    <a:pt x="975" y="1938"/>
                  </a:cubicBezTo>
                  <a:cubicBezTo>
                    <a:pt x="975" y="1405"/>
                    <a:pt x="1405" y="974"/>
                    <a:pt x="1938" y="974"/>
                  </a:cubicBezTo>
                  <a:cubicBezTo>
                    <a:pt x="1405" y="974"/>
                    <a:pt x="975" y="534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1553654" y="3064145"/>
              <a:ext cx="207387" cy="206525"/>
            </a:xfrm>
            <a:custGeom>
              <a:rect b="b" l="l" r="r" t="t"/>
              <a:pathLst>
                <a:path extrusionOk="0" h="2635" w="2646">
                  <a:moveTo>
                    <a:pt x="1323" y="0"/>
                  </a:moveTo>
                  <a:cubicBezTo>
                    <a:pt x="1323" y="728"/>
                    <a:pt x="738" y="1313"/>
                    <a:pt x="0" y="1323"/>
                  </a:cubicBezTo>
                  <a:cubicBezTo>
                    <a:pt x="728" y="1323"/>
                    <a:pt x="1323" y="1907"/>
                    <a:pt x="1323" y="2635"/>
                  </a:cubicBezTo>
                  <a:cubicBezTo>
                    <a:pt x="1323" y="1913"/>
                    <a:pt x="1907" y="1323"/>
                    <a:pt x="2627" y="1323"/>
                  </a:cubicBezTo>
                  <a:cubicBezTo>
                    <a:pt x="2633" y="1323"/>
                    <a:pt x="2639" y="1323"/>
                    <a:pt x="2645" y="1323"/>
                  </a:cubicBezTo>
                  <a:cubicBezTo>
                    <a:pt x="1917" y="1313"/>
                    <a:pt x="1323" y="728"/>
                    <a:pt x="1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1998759" y="4254070"/>
              <a:ext cx="338356" cy="105339"/>
            </a:xfrm>
            <a:custGeom>
              <a:rect b="b" l="l" r="r" t="t"/>
              <a:pathLst>
                <a:path extrusionOk="0" h="1344" w="4317">
                  <a:moveTo>
                    <a:pt x="288" y="1"/>
                  </a:moveTo>
                  <a:lnTo>
                    <a:pt x="1" y="1292"/>
                  </a:lnTo>
                  <a:lnTo>
                    <a:pt x="4316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1997976" y="4355334"/>
              <a:ext cx="339139" cy="49064"/>
            </a:xfrm>
            <a:custGeom>
              <a:rect b="b" l="l" r="r" t="t"/>
              <a:pathLst>
                <a:path extrusionOk="0" h="626" w="4327">
                  <a:moveTo>
                    <a:pt x="11" y="0"/>
                  </a:moveTo>
                  <a:lnTo>
                    <a:pt x="0" y="574"/>
                  </a:lnTo>
                  <a:lnTo>
                    <a:pt x="4316" y="626"/>
                  </a:lnTo>
                  <a:lnTo>
                    <a:pt x="4326" y="5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2021254" y="4086186"/>
              <a:ext cx="139120" cy="167963"/>
            </a:xfrm>
            <a:custGeom>
              <a:rect b="b" l="l" r="r" t="t"/>
              <a:pathLst>
                <a:path extrusionOk="0" h="2143" w="1775">
                  <a:moveTo>
                    <a:pt x="226" y="0"/>
                  </a:moveTo>
                  <a:lnTo>
                    <a:pt x="1" y="2143"/>
                  </a:lnTo>
                  <a:lnTo>
                    <a:pt x="1549" y="2143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2366741" y="4258068"/>
              <a:ext cx="338356" cy="105339"/>
            </a:xfrm>
            <a:custGeom>
              <a:rect b="b" l="l" r="r" t="t"/>
              <a:pathLst>
                <a:path extrusionOk="0" h="1344" w="4317">
                  <a:moveTo>
                    <a:pt x="288" y="1"/>
                  </a:moveTo>
                  <a:lnTo>
                    <a:pt x="1" y="1293"/>
                  </a:lnTo>
                  <a:lnTo>
                    <a:pt x="4317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2365957" y="4359331"/>
              <a:ext cx="339139" cy="48281"/>
            </a:xfrm>
            <a:custGeom>
              <a:rect b="b" l="l" r="r" t="t"/>
              <a:pathLst>
                <a:path extrusionOk="0" h="616" w="4327">
                  <a:moveTo>
                    <a:pt x="11" y="1"/>
                  </a:moveTo>
                  <a:lnTo>
                    <a:pt x="0" y="565"/>
                  </a:lnTo>
                  <a:lnTo>
                    <a:pt x="4316" y="616"/>
                  </a:lnTo>
                  <a:lnTo>
                    <a:pt x="4327" y="5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2387668" y="4090183"/>
              <a:ext cx="122974" cy="167963"/>
            </a:xfrm>
            <a:custGeom>
              <a:rect b="b" l="l" r="r" t="t"/>
              <a:pathLst>
                <a:path extrusionOk="0" h="2143" w="1569">
                  <a:moveTo>
                    <a:pt x="0" y="0"/>
                  </a:moveTo>
                  <a:lnTo>
                    <a:pt x="21" y="2143"/>
                  </a:lnTo>
                  <a:lnTo>
                    <a:pt x="1569" y="2143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2005970" y="2826269"/>
              <a:ext cx="553737" cy="1378895"/>
            </a:xfrm>
            <a:custGeom>
              <a:rect b="b" l="l" r="r" t="t"/>
              <a:pathLst>
                <a:path extrusionOk="0" h="17593" w="7065">
                  <a:moveTo>
                    <a:pt x="6500" y="1"/>
                  </a:moveTo>
                  <a:lnTo>
                    <a:pt x="2482" y="206"/>
                  </a:lnTo>
                  <a:lnTo>
                    <a:pt x="1446" y="390"/>
                  </a:lnTo>
                  <a:lnTo>
                    <a:pt x="1" y="17510"/>
                  </a:lnTo>
                  <a:lnTo>
                    <a:pt x="2574" y="17592"/>
                  </a:lnTo>
                  <a:lnTo>
                    <a:pt x="4122" y="3927"/>
                  </a:lnTo>
                  <a:lnTo>
                    <a:pt x="4542" y="17459"/>
                  </a:lnTo>
                  <a:lnTo>
                    <a:pt x="7064" y="17480"/>
                  </a:lnTo>
                  <a:lnTo>
                    <a:pt x="6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2457580" y="2297614"/>
              <a:ext cx="146252" cy="306221"/>
            </a:xfrm>
            <a:custGeom>
              <a:rect b="b" l="l" r="r" t="t"/>
              <a:pathLst>
                <a:path extrusionOk="0" h="3907" w="1866">
                  <a:moveTo>
                    <a:pt x="308" y="0"/>
                  </a:moveTo>
                  <a:lnTo>
                    <a:pt x="0" y="3906"/>
                  </a:lnTo>
                  <a:lnTo>
                    <a:pt x="1866" y="3137"/>
                  </a:lnTo>
                  <a:cubicBezTo>
                    <a:pt x="1866" y="913"/>
                    <a:pt x="308" y="0"/>
                    <a:pt x="308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2075099" y="2245414"/>
              <a:ext cx="462035" cy="649279"/>
            </a:xfrm>
            <a:custGeom>
              <a:rect b="b" l="l" r="r" t="t"/>
              <a:pathLst>
                <a:path extrusionOk="0" h="8284" w="5895">
                  <a:moveTo>
                    <a:pt x="3004" y="0"/>
                  </a:moveTo>
                  <a:lnTo>
                    <a:pt x="2707" y="21"/>
                  </a:lnTo>
                  <a:cubicBezTo>
                    <a:pt x="2061" y="72"/>
                    <a:pt x="1425" y="215"/>
                    <a:pt x="831" y="451"/>
                  </a:cubicBezTo>
                  <a:cubicBezTo>
                    <a:pt x="687" y="513"/>
                    <a:pt x="544" y="584"/>
                    <a:pt x="410" y="646"/>
                  </a:cubicBezTo>
                  <a:cubicBezTo>
                    <a:pt x="0" y="861"/>
                    <a:pt x="123" y="1333"/>
                    <a:pt x="175" y="1815"/>
                  </a:cubicBezTo>
                  <a:lnTo>
                    <a:pt x="421" y="8283"/>
                  </a:lnTo>
                  <a:lnTo>
                    <a:pt x="5639" y="8160"/>
                  </a:lnTo>
                  <a:lnTo>
                    <a:pt x="5844" y="2030"/>
                  </a:lnTo>
                  <a:cubicBezTo>
                    <a:pt x="5895" y="1374"/>
                    <a:pt x="5505" y="759"/>
                    <a:pt x="4890" y="533"/>
                  </a:cubicBezTo>
                  <a:cubicBezTo>
                    <a:pt x="4204" y="287"/>
                    <a:pt x="3373" y="21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2520988" y="2429366"/>
              <a:ext cx="10581" cy="148760"/>
            </a:xfrm>
            <a:custGeom>
              <a:rect b="b" l="l" r="r" t="t"/>
              <a:pathLst>
                <a:path extrusionOk="0" fill="none" h="1898" w="135">
                  <a:moveTo>
                    <a:pt x="1" y="1897"/>
                  </a:moveTo>
                  <a:lnTo>
                    <a:pt x="134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2215708" y="2244474"/>
              <a:ext cx="205741" cy="109493"/>
            </a:xfrm>
            <a:custGeom>
              <a:rect b="b" l="l" r="r" t="t"/>
              <a:pathLst>
                <a:path extrusionOk="0" h="1397" w="2625">
                  <a:moveTo>
                    <a:pt x="1121" y="1"/>
                  </a:moveTo>
                  <a:cubicBezTo>
                    <a:pt x="742" y="1"/>
                    <a:pt x="371" y="61"/>
                    <a:pt x="0" y="156"/>
                  </a:cubicBezTo>
                  <a:lnTo>
                    <a:pt x="1846" y="1396"/>
                  </a:lnTo>
                  <a:lnTo>
                    <a:pt x="2625" y="371"/>
                  </a:lnTo>
                  <a:cubicBezTo>
                    <a:pt x="2625" y="371"/>
                    <a:pt x="1825" y="53"/>
                    <a:pt x="1210" y="2"/>
                  </a:cubicBezTo>
                  <a:cubicBezTo>
                    <a:pt x="1180" y="1"/>
                    <a:pt x="1151" y="1"/>
                    <a:pt x="1121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2317755" y="2523341"/>
              <a:ext cx="413833" cy="407563"/>
            </a:xfrm>
            <a:custGeom>
              <a:rect b="b" l="l" r="r" t="t"/>
              <a:pathLst>
                <a:path extrusionOk="0" h="5200" w="5280">
                  <a:moveTo>
                    <a:pt x="1355" y="0"/>
                  </a:moveTo>
                  <a:cubicBezTo>
                    <a:pt x="1209" y="0"/>
                    <a:pt x="1085" y="110"/>
                    <a:pt x="1046" y="257"/>
                  </a:cubicBezTo>
                  <a:lnTo>
                    <a:pt x="41" y="4737"/>
                  </a:lnTo>
                  <a:cubicBezTo>
                    <a:pt x="0" y="4942"/>
                    <a:pt x="144" y="5137"/>
                    <a:pt x="359" y="5137"/>
                  </a:cubicBezTo>
                  <a:lnTo>
                    <a:pt x="3947" y="5199"/>
                  </a:lnTo>
                  <a:cubicBezTo>
                    <a:pt x="3954" y="5199"/>
                    <a:pt x="3960" y="5199"/>
                    <a:pt x="3967" y="5199"/>
                  </a:cubicBezTo>
                  <a:cubicBezTo>
                    <a:pt x="4112" y="5199"/>
                    <a:pt x="4236" y="5090"/>
                    <a:pt x="4275" y="4942"/>
                  </a:cubicBezTo>
                  <a:lnTo>
                    <a:pt x="5239" y="462"/>
                  </a:lnTo>
                  <a:cubicBezTo>
                    <a:pt x="5280" y="257"/>
                    <a:pt x="5126" y="63"/>
                    <a:pt x="4921" y="63"/>
                  </a:cubicBezTo>
                  <a:lnTo>
                    <a:pt x="1374" y="1"/>
                  </a:lnTo>
                  <a:cubicBezTo>
                    <a:pt x="1368" y="1"/>
                    <a:pt x="1361" y="0"/>
                    <a:pt x="13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2325750" y="2534627"/>
              <a:ext cx="411482" cy="399412"/>
            </a:xfrm>
            <a:custGeom>
              <a:rect b="b" l="l" r="r" t="t"/>
              <a:pathLst>
                <a:path extrusionOk="0" h="5096" w="5250">
                  <a:moveTo>
                    <a:pt x="5034" y="1"/>
                  </a:moveTo>
                  <a:lnTo>
                    <a:pt x="1" y="4860"/>
                  </a:lnTo>
                  <a:lnTo>
                    <a:pt x="226" y="5096"/>
                  </a:lnTo>
                  <a:lnTo>
                    <a:pt x="5250" y="226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B0B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2332177" y="2538624"/>
              <a:ext cx="414695" cy="407563"/>
            </a:xfrm>
            <a:custGeom>
              <a:rect b="b" l="l" r="r" t="t"/>
              <a:pathLst>
                <a:path extrusionOk="0" h="5200" w="5291">
                  <a:moveTo>
                    <a:pt x="1365" y="0"/>
                  </a:moveTo>
                  <a:cubicBezTo>
                    <a:pt x="1219" y="0"/>
                    <a:pt x="1086" y="110"/>
                    <a:pt x="1057" y="257"/>
                  </a:cubicBezTo>
                  <a:lnTo>
                    <a:pt x="52" y="4737"/>
                  </a:lnTo>
                  <a:cubicBezTo>
                    <a:pt x="1" y="4942"/>
                    <a:pt x="155" y="5137"/>
                    <a:pt x="370" y="5137"/>
                  </a:cubicBezTo>
                  <a:lnTo>
                    <a:pt x="3958" y="5198"/>
                  </a:lnTo>
                  <a:cubicBezTo>
                    <a:pt x="3964" y="5199"/>
                    <a:pt x="3971" y="5199"/>
                    <a:pt x="3977" y="5199"/>
                  </a:cubicBezTo>
                  <a:cubicBezTo>
                    <a:pt x="4123" y="5199"/>
                    <a:pt x="4247" y="5089"/>
                    <a:pt x="4286" y="4942"/>
                  </a:cubicBezTo>
                  <a:lnTo>
                    <a:pt x="5250" y="462"/>
                  </a:lnTo>
                  <a:cubicBezTo>
                    <a:pt x="5291" y="257"/>
                    <a:pt x="5137" y="62"/>
                    <a:pt x="4932" y="62"/>
                  </a:cubicBezTo>
                  <a:lnTo>
                    <a:pt x="1385" y="1"/>
                  </a:lnTo>
                  <a:cubicBezTo>
                    <a:pt x="1378" y="0"/>
                    <a:pt x="1372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2636751" y="2667085"/>
              <a:ext cx="116391" cy="148839"/>
            </a:xfrm>
            <a:custGeom>
              <a:rect b="b" l="l" r="r" t="t"/>
              <a:pathLst>
                <a:path extrusionOk="0" h="1899" w="1485">
                  <a:moveTo>
                    <a:pt x="1118" y="1"/>
                  </a:moveTo>
                  <a:cubicBezTo>
                    <a:pt x="1108" y="1"/>
                    <a:pt x="1097" y="1"/>
                    <a:pt x="1087" y="2"/>
                  </a:cubicBezTo>
                  <a:lnTo>
                    <a:pt x="841" y="12"/>
                  </a:lnTo>
                  <a:cubicBezTo>
                    <a:pt x="503" y="33"/>
                    <a:pt x="226" y="279"/>
                    <a:pt x="164" y="607"/>
                  </a:cubicBezTo>
                  <a:lnTo>
                    <a:pt x="82" y="1027"/>
                  </a:lnTo>
                  <a:cubicBezTo>
                    <a:pt x="0" y="1478"/>
                    <a:pt x="338" y="1888"/>
                    <a:pt x="800" y="1899"/>
                  </a:cubicBezTo>
                  <a:cubicBezTo>
                    <a:pt x="954" y="1899"/>
                    <a:pt x="1087" y="1796"/>
                    <a:pt x="1128" y="1642"/>
                  </a:cubicBezTo>
                  <a:lnTo>
                    <a:pt x="1435" y="412"/>
                  </a:lnTo>
                  <a:cubicBezTo>
                    <a:pt x="1484" y="197"/>
                    <a:pt x="1328" y="1"/>
                    <a:pt x="1118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1778597" y="2317678"/>
              <a:ext cx="402625" cy="375507"/>
            </a:xfrm>
            <a:custGeom>
              <a:rect b="b" l="l" r="r" t="t"/>
              <a:pathLst>
                <a:path extrusionOk="0" h="4791" w="5137">
                  <a:moveTo>
                    <a:pt x="4048" y="0"/>
                  </a:moveTo>
                  <a:cubicBezTo>
                    <a:pt x="3762" y="0"/>
                    <a:pt x="3477" y="127"/>
                    <a:pt x="3281" y="370"/>
                  </a:cubicBezTo>
                  <a:lnTo>
                    <a:pt x="359" y="3302"/>
                  </a:lnTo>
                  <a:cubicBezTo>
                    <a:pt x="1" y="3702"/>
                    <a:pt x="72" y="4327"/>
                    <a:pt x="513" y="4634"/>
                  </a:cubicBezTo>
                  <a:cubicBezTo>
                    <a:pt x="657" y="4739"/>
                    <a:pt x="824" y="4790"/>
                    <a:pt x="990" y="4790"/>
                  </a:cubicBezTo>
                  <a:cubicBezTo>
                    <a:pt x="1213" y="4790"/>
                    <a:pt x="1435" y="4698"/>
                    <a:pt x="1600" y="4522"/>
                  </a:cubicBezTo>
                  <a:lnTo>
                    <a:pt x="4727" y="1733"/>
                  </a:lnTo>
                  <a:cubicBezTo>
                    <a:pt x="5137" y="1292"/>
                    <a:pt x="5106" y="595"/>
                    <a:pt x="4645" y="206"/>
                  </a:cubicBezTo>
                  <a:cubicBezTo>
                    <a:pt x="4467" y="67"/>
                    <a:pt x="4257" y="0"/>
                    <a:pt x="4048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1933706" y="2275119"/>
              <a:ext cx="264367" cy="311786"/>
            </a:xfrm>
            <a:custGeom>
              <a:rect b="b" l="l" r="r" t="t"/>
              <a:pathLst>
                <a:path extrusionOk="0" h="3978" w="3373">
                  <a:moveTo>
                    <a:pt x="2819" y="0"/>
                  </a:moveTo>
                  <a:cubicBezTo>
                    <a:pt x="2819" y="0"/>
                    <a:pt x="1558" y="257"/>
                    <a:pt x="0" y="2184"/>
                  </a:cubicBezTo>
                  <a:lnTo>
                    <a:pt x="1343" y="3978"/>
                  </a:lnTo>
                  <a:lnTo>
                    <a:pt x="3373" y="2471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2092734" y="2478430"/>
              <a:ext cx="92485" cy="68345"/>
            </a:xfrm>
            <a:custGeom>
              <a:rect b="b" l="l" r="r" t="t"/>
              <a:pathLst>
                <a:path extrusionOk="0" fill="none" h="872" w="1180">
                  <a:moveTo>
                    <a:pt x="1" y="871"/>
                  </a:moveTo>
                  <a:lnTo>
                    <a:pt x="118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2160295" y="2600151"/>
              <a:ext cx="163104" cy="162790"/>
            </a:xfrm>
            <a:custGeom>
              <a:rect b="b" l="l" r="r" t="t"/>
              <a:pathLst>
                <a:path extrusionOk="0" h="2077" w="2081">
                  <a:moveTo>
                    <a:pt x="1292" y="1"/>
                  </a:moveTo>
                  <a:cubicBezTo>
                    <a:pt x="1137" y="1"/>
                    <a:pt x="961" y="45"/>
                    <a:pt x="769" y="149"/>
                  </a:cubicBezTo>
                  <a:cubicBezTo>
                    <a:pt x="10" y="569"/>
                    <a:pt x="133" y="1451"/>
                    <a:pt x="133" y="1451"/>
                  </a:cubicBezTo>
                  <a:cubicBezTo>
                    <a:pt x="133" y="1451"/>
                    <a:pt x="0" y="2066"/>
                    <a:pt x="923" y="2076"/>
                  </a:cubicBezTo>
                  <a:cubicBezTo>
                    <a:pt x="928" y="2076"/>
                    <a:pt x="933" y="2076"/>
                    <a:pt x="939" y="2076"/>
                  </a:cubicBezTo>
                  <a:cubicBezTo>
                    <a:pt x="1848" y="2076"/>
                    <a:pt x="2081" y="1202"/>
                    <a:pt x="2050" y="733"/>
                  </a:cubicBezTo>
                  <a:cubicBezTo>
                    <a:pt x="2027" y="381"/>
                    <a:pt x="1748" y="1"/>
                    <a:pt x="1292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2240632" y="2586826"/>
              <a:ext cx="131831" cy="46713"/>
            </a:xfrm>
            <a:custGeom>
              <a:rect b="b" l="l" r="r" t="t"/>
              <a:pathLst>
                <a:path extrusionOk="0" h="596" w="1682">
                  <a:moveTo>
                    <a:pt x="1507" y="1"/>
                  </a:moveTo>
                  <a:cubicBezTo>
                    <a:pt x="995" y="1"/>
                    <a:pt x="492" y="73"/>
                    <a:pt x="0" y="216"/>
                  </a:cubicBezTo>
                  <a:lnTo>
                    <a:pt x="380" y="596"/>
                  </a:lnTo>
                  <a:lnTo>
                    <a:pt x="1528" y="339"/>
                  </a:lnTo>
                  <a:cubicBezTo>
                    <a:pt x="1620" y="319"/>
                    <a:pt x="1681" y="227"/>
                    <a:pt x="1661" y="134"/>
                  </a:cubicBezTo>
                  <a:cubicBezTo>
                    <a:pt x="1640" y="62"/>
                    <a:pt x="1579" y="11"/>
                    <a:pt x="1507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1836440" y="2553908"/>
              <a:ext cx="413049" cy="205819"/>
            </a:xfrm>
            <a:custGeom>
              <a:rect b="b" l="l" r="r" t="t"/>
              <a:pathLst>
                <a:path extrusionOk="0" h="2626" w="5270">
                  <a:moveTo>
                    <a:pt x="616" y="1"/>
                  </a:moveTo>
                  <a:lnTo>
                    <a:pt x="1" y="1733"/>
                  </a:lnTo>
                  <a:lnTo>
                    <a:pt x="4706" y="2625"/>
                  </a:lnTo>
                  <a:lnTo>
                    <a:pt x="5270" y="1887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1911212" y="2564332"/>
              <a:ext cx="77986" cy="32213"/>
            </a:xfrm>
            <a:custGeom>
              <a:rect b="b" l="l" r="r" t="t"/>
              <a:pathLst>
                <a:path extrusionOk="0" fill="none" h="411" w="995">
                  <a:moveTo>
                    <a:pt x="994" y="41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2264694" y="2076668"/>
              <a:ext cx="132693" cy="217811"/>
            </a:xfrm>
            <a:custGeom>
              <a:rect b="b" l="l" r="r" t="t"/>
              <a:pathLst>
                <a:path extrusionOk="0" h="2779" w="1693">
                  <a:moveTo>
                    <a:pt x="360" y="0"/>
                  </a:moveTo>
                  <a:lnTo>
                    <a:pt x="1" y="2655"/>
                  </a:lnTo>
                  <a:lnTo>
                    <a:pt x="1641" y="2778"/>
                  </a:lnTo>
                  <a:lnTo>
                    <a:pt x="1692" y="75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2317755" y="2138508"/>
              <a:ext cx="79632" cy="75634"/>
            </a:xfrm>
            <a:custGeom>
              <a:rect b="b" l="l" r="r" t="t"/>
              <a:pathLst>
                <a:path extrusionOk="0" h="965" w="1016">
                  <a:moveTo>
                    <a:pt x="0" y="1"/>
                  </a:moveTo>
                  <a:lnTo>
                    <a:pt x="995" y="964"/>
                  </a:lnTo>
                  <a:lnTo>
                    <a:pt x="1015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2251134" y="1862541"/>
              <a:ext cx="247438" cy="306456"/>
            </a:xfrm>
            <a:custGeom>
              <a:rect b="b" l="l" r="r" t="t"/>
              <a:pathLst>
                <a:path extrusionOk="0" h="3910" w="3157">
                  <a:moveTo>
                    <a:pt x="1684" y="0"/>
                  </a:moveTo>
                  <a:cubicBezTo>
                    <a:pt x="823" y="0"/>
                    <a:pt x="0" y="746"/>
                    <a:pt x="143" y="2209"/>
                  </a:cubicBezTo>
                  <a:cubicBezTo>
                    <a:pt x="287" y="3716"/>
                    <a:pt x="1291" y="3839"/>
                    <a:pt x="1291" y="3839"/>
                  </a:cubicBezTo>
                  <a:cubicBezTo>
                    <a:pt x="1466" y="3887"/>
                    <a:pt x="1629" y="3910"/>
                    <a:pt x="1779" y="3910"/>
                  </a:cubicBezTo>
                  <a:cubicBezTo>
                    <a:pt x="2369" y="3910"/>
                    <a:pt x="2770" y="3563"/>
                    <a:pt x="2983" y="3040"/>
                  </a:cubicBezTo>
                  <a:cubicBezTo>
                    <a:pt x="3157" y="2620"/>
                    <a:pt x="3106" y="1758"/>
                    <a:pt x="3044" y="1205"/>
                  </a:cubicBezTo>
                  <a:cubicBezTo>
                    <a:pt x="3003" y="713"/>
                    <a:pt x="2696" y="292"/>
                    <a:pt x="2245" y="108"/>
                  </a:cubicBezTo>
                  <a:cubicBezTo>
                    <a:pt x="2062" y="36"/>
                    <a:pt x="1872" y="0"/>
                    <a:pt x="1684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2149009" y="1837225"/>
              <a:ext cx="323072" cy="238738"/>
            </a:xfrm>
            <a:custGeom>
              <a:rect b="b" l="l" r="r" t="t"/>
              <a:pathLst>
                <a:path extrusionOk="0" h="3046" w="4122">
                  <a:moveTo>
                    <a:pt x="2556" y="0"/>
                  </a:moveTo>
                  <a:cubicBezTo>
                    <a:pt x="2471" y="0"/>
                    <a:pt x="2381" y="4"/>
                    <a:pt x="2287" y="11"/>
                  </a:cubicBezTo>
                  <a:cubicBezTo>
                    <a:pt x="1" y="195"/>
                    <a:pt x="667" y="2625"/>
                    <a:pt x="1754" y="3045"/>
                  </a:cubicBezTo>
                  <a:lnTo>
                    <a:pt x="1907" y="2532"/>
                  </a:lnTo>
                  <a:cubicBezTo>
                    <a:pt x="1907" y="2532"/>
                    <a:pt x="2317" y="1764"/>
                    <a:pt x="2164" y="933"/>
                  </a:cubicBezTo>
                  <a:cubicBezTo>
                    <a:pt x="2164" y="933"/>
                    <a:pt x="3332" y="923"/>
                    <a:pt x="4122" y="913"/>
                  </a:cubicBezTo>
                  <a:cubicBezTo>
                    <a:pt x="4122" y="913"/>
                    <a:pt x="3976" y="0"/>
                    <a:pt x="25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2215708" y="2004717"/>
              <a:ext cx="102675" cy="86372"/>
            </a:xfrm>
            <a:custGeom>
              <a:rect b="b" l="l" r="r" t="t"/>
              <a:pathLst>
                <a:path extrusionOk="0" h="1102" w="1310">
                  <a:moveTo>
                    <a:pt x="614" y="1"/>
                  </a:moveTo>
                  <a:cubicBezTo>
                    <a:pt x="572" y="1"/>
                    <a:pt x="527" y="6"/>
                    <a:pt x="482" y="16"/>
                  </a:cubicBezTo>
                  <a:cubicBezTo>
                    <a:pt x="185" y="78"/>
                    <a:pt x="0" y="375"/>
                    <a:pt x="72" y="672"/>
                  </a:cubicBezTo>
                  <a:cubicBezTo>
                    <a:pt x="131" y="950"/>
                    <a:pt x="368" y="1102"/>
                    <a:pt x="608" y="1102"/>
                  </a:cubicBezTo>
                  <a:cubicBezTo>
                    <a:pt x="785" y="1102"/>
                    <a:pt x="964" y="1020"/>
                    <a:pt x="1077" y="847"/>
                  </a:cubicBezTo>
                  <a:cubicBezTo>
                    <a:pt x="1309" y="466"/>
                    <a:pt x="1028" y="1"/>
                    <a:pt x="614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2592883" y="1806507"/>
              <a:ext cx="300188" cy="300188"/>
            </a:xfrm>
            <a:custGeom>
              <a:rect b="b" l="l" r="r" t="t"/>
              <a:pathLst>
                <a:path extrusionOk="0" h="5260" w="526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2670670" y="1884351"/>
              <a:ext cx="144558" cy="144558"/>
            </a:xfrm>
            <a:custGeom>
              <a:rect b="b" l="l" r="r" t="t"/>
              <a:pathLst>
                <a:path extrusionOk="0" h="2533" w="2533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5"/>
          <p:cNvSpPr txBox="1"/>
          <p:nvPr>
            <p:ph type="ctrTitle"/>
          </p:nvPr>
        </p:nvSpPr>
        <p:spPr>
          <a:xfrm>
            <a:off x="311700" y="149225"/>
            <a:ext cx="85206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105C"/>
                </a:solidFill>
              </a:rPr>
              <a:t>FACTORS CONSIDERED FOR CHOOSING PORTFOLIO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207" name="Google Shape;1207;p55"/>
          <p:cNvSpPr txBox="1"/>
          <p:nvPr/>
        </p:nvSpPr>
        <p:spPr>
          <a:xfrm>
            <a:off x="739600" y="1187825"/>
            <a:ext cx="757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105C"/>
                </a:solidFill>
              </a:rPr>
              <a:t>CORRELATION</a:t>
            </a:r>
            <a:endParaRPr/>
          </a:p>
        </p:txBody>
      </p:sp>
      <p:pic>
        <p:nvPicPr>
          <p:cNvPr id="1208" name="Google Shape;12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0775"/>
            <a:ext cx="1872902" cy="29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400" y="1634225"/>
            <a:ext cx="1872900" cy="307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523" y="1679525"/>
            <a:ext cx="4403453" cy="29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55"/>
          <p:cNvSpPr/>
          <p:nvPr/>
        </p:nvSpPr>
        <p:spPr>
          <a:xfrm>
            <a:off x="1573400" y="3737825"/>
            <a:ext cx="521700" cy="19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7574400" y="3693300"/>
            <a:ext cx="521700" cy="19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55"/>
          <p:cNvSpPr/>
          <p:nvPr/>
        </p:nvSpPr>
        <p:spPr>
          <a:xfrm>
            <a:off x="7574400" y="1909250"/>
            <a:ext cx="521700" cy="19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55"/>
          <p:cNvSpPr/>
          <p:nvPr/>
        </p:nvSpPr>
        <p:spPr>
          <a:xfrm>
            <a:off x="3568125" y="1909250"/>
            <a:ext cx="521700" cy="19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55"/>
          <p:cNvSpPr/>
          <p:nvPr/>
        </p:nvSpPr>
        <p:spPr>
          <a:xfrm>
            <a:off x="6120125" y="1909250"/>
            <a:ext cx="521700" cy="19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55"/>
          <p:cNvSpPr/>
          <p:nvPr/>
        </p:nvSpPr>
        <p:spPr>
          <a:xfrm>
            <a:off x="2965250" y="2433150"/>
            <a:ext cx="521700" cy="19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55"/>
          <p:cNvSpPr/>
          <p:nvPr/>
        </p:nvSpPr>
        <p:spPr>
          <a:xfrm>
            <a:off x="4859975" y="2433150"/>
            <a:ext cx="521700" cy="19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55"/>
          <p:cNvSpPr/>
          <p:nvPr/>
        </p:nvSpPr>
        <p:spPr>
          <a:xfrm>
            <a:off x="5481850" y="2433150"/>
            <a:ext cx="521700" cy="19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6"/>
          <p:cNvSpPr txBox="1"/>
          <p:nvPr>
            <p:ph type="ctrTitle"/>
          </p:nvPr>
        </p:nvSpPr>
        <p:spPr>
          <a:xfrm>
            <a:off x="311700" y="149225"/>
            <a:ext cx="85206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105C"/>
                </a:solidFill>
              </a:rPr>
              <a:t>FACTORS CONSIDERED FOR CHOOSING PORTFOLIO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224" name="Google Shape;1224;p56"/>
          <p:cNvSpPr txBox="1"/>
          <p:nvPr/>
        </p:nvSpPr>
        <p:spPr>
          <a:xfrm>
            <a:off x="739600" y="1187825"/>
            <a:ext cx="757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105C"/>
                </a:solidFill>
              </a:rPr>
              <a:t>SHARPE RATIO</a:t>
            </a:r>
            <a:endParaRPr/>
          </a:p>
        </p:txBody>
      </p:sp>
      <p:pic>
        <p:nvPicPr>
          <p:cNvPr id="1225" name="Google Shape;12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50" y="2360450"/>
            <a:ext cx="8839203" cy="177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7"/>
          <p:cNvSpPr txBox="1"/>
          <p:nvPr>
            <p:ph type="ctrTitle"/>
          </p:nvPr>
        </p:nvSpPr>
        <p:spPr>
          <a:xfrm>
            <a:off x="311700" y="149225"/>
            <a:ext cx="85206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105C"/>
                </a:solidFill>
              </a:rPr>
              <a:t>MOVING AVERAGE CROSSOVER STRATEGY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231" name="Google Shape;1231;p57"/>
          <p:cNvSpPr txBox="1"/>
          <p:nvPr/>
        </p:nvSpPr>
        <p:spPr>
          <a:xfrm>
            <a:off x="739600" y="1187825"/>
            <a:ext cx="75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2" name="Google Shape;12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925" y="1916125"/>
            <a:ext cx="3457900" cy="32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57"/>
          <p:cNvPicPr preferRelativeResize="0"/>
          <p:nvPr/>
        </p:nvPicPr>
        <p:blipFill rotWithShape="1">
          <a:blip r:embed="rId4">
            <a:alphaModFix/>
          </a:blip>
          <a:srcRect b="0" l="0" r="29248" t="0"/>
          <a:stretch/>
        </p:blipFill>
        <p:spPr>
          <a:xfrm>
            <a:off x="41750" y="634625"/>
            <a:ext cx="5112176" cy="26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58"/>
          <p:cNvSpPr txBox="1"/>
          <p:nvPr>
            <p:ph type="ctrTitle"/>
          </p:nvPr>
        </p:nvSpPr>
        <p:spPr>
          <a:xfrm>
            <a:off x="311700" y="149225"/>
            <a:ext cx="85206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105C"/>
                </a:solidFill>
              </a:rPr>
              <a:t>MA</a:t>
            </a:r>
            <a:r>
              <a:rPr b="1" lang="en" sz="1700">
                <a:solidFill>
                  <a:srgbClr val="07105C"/>
                </a:solidFill>
              </a:rPr>
              <a:t> STRATEGY &amp; BB </a:t>
            </a:r>
            <a:r>
              <a:rPr b="1" lang="en" sz="1700">
                <a:solidFill>
                  <a:srgbClr val="07105C"/>
                </a:solidFill>
              </a:rPr>
              <a:t>STRATEGY RESULTS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239" name="Google Shape;1239;p58"/>
          <p:cNvSpPr txBox="1"/>
          <p:nvPr/>
        </p:nvSpPr>
        <p:spPr>
          <a:xfrm>
            <a:off x="739600" y="1187825"/>
            <a:ext cx="75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0" name="Google Shape;12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50" y="694925"/>
            <a:ext cx="1760300" cy="428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776" y="735425"/>
            <a:ext cx="1727750" cy="4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